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0" r:id="rId2"/>
    <p:sldId id="256" r:id="rId3"/>
    <p:sldId id="407" r:id="rId4"/>
    <p:sldId id="428" r:id="rId5"/>
    <p:sldId id="417" r:id="rId6"/>
    <p:sldId id="418" r:id="rId7"/>
    <p:sldId id="419" r:id="rId8"/>
    <p:sldId id="420" r:id="rId9"/>
    <p:sldId id="426" r:id="rId10"/>
    <p:sldId id="421" r:id="rId11"/>
    <p:sldId id="423" r:id="rId12"/>
    <p:sldId id="425" r:id="rId13"/>
    <p:sldId id="422" r:id="rId14"/>
    <p:sldId id="424" r:id="rId15"/>
    <p:sldId id="427" r:id="rId16"/>
    <p:sldId id="40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2"/>
    <p:restoredTop sz="94674"/>
  </p:normalViewPr>
  <p:slideViewPr>
    <p:cSldViewPr snapToGrid="0" snapToObjects="1">
      <p:cViewPr varScale="1">
        <p:scale>
          <a:sx n="207" d="100"/>
          <a:sy n="207" d="100"/>
        </p:scale>
        <p:origin x="3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4:33:40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3360 2738 24575,'-16'-2'0,"-23"1"0,11 1 0,-6 0-820,-1 0 1,-5 0 0,-3 0 0,3 0-1,3 0 1,1-1 0,0 1 0,-3 1 272,5 0 1,-2 0 0,-1 0 0,-1 0 0,1 1 0,1 1 335,-2 0 0,-1 1 1,1 1-1,2 0 1,0-1 210,1 2 0,1-1 0,0 1 0,-1 1 109,2 0 0,-3 1 0,0 0 1,3 0-1,4 0-109,-3 1 0,0 0 0,-3 2 0,-6 0 0,1 2 0,6-2 0,4 3 0,1 0-195,3-3 0,-4 1 0,1 2 0,4-1 195,-2 7 0,5 1 0,-2 4 0,2 4 0,7-4 0,1 3 0,1 2 4,1 0 1,1 1 0,1 5-5,3-2 0,1 5 0,1 2 0,0 0 0,0-1-156,2-2 0,0 0 1,0 0-1,1 1 1,0 2 155,1-3 0,0 2 0,0 1 0,0 0 0,1 1 0,-1-2 0,1-2 0,0 0 0,-1-3 0,1 0 0,0 0 0,0 0 0,1 3-253,0-4 0,1 2 0,0 1 0,0 0 1,1 1-1,-1-1 0,1 0 0,0-2 253,-1 2 0,1-2 0,-1 0 0,1-1 0,0 1 0,1 1 0,0 1-227,1 1 1,0 1 0,0 0-1,1 2 1,0-1 0,0 0-1,0 0 1,0 0 226,-1-3 0,1 1 0,-1-1 0,1 1 0,-1-1 0,1-1 0,0 1 0,-1 0-62,2 3 1,-1 1 0,1-1 0,-1 0 0,0-1 0,0 0 0,0-2 61,-1-2 0,1-1 0,-1 0 0,-1-1 0,1-1 0,0 2 134,-1 0 1,1 1 0,-1 0 0,1-1 0,-1-1 0,-1-1-135,1 6 0,0-3 0,0 1 0,-1 0 0,0-4 0,1 2 0,-1-1 0,0 0 0,0-2 593,1 9 0,1-3 0,-1 0-593,-1-1 0,-1-1 0,1-2 1579,-1-3 1,-1-1-1580,3 1 0,-2-1 1638,-1-6 0,-1-3-752,3 3 2390,-1-4-2847,0-10 1565,2-1-1994,-1-4 536,3-2-536,8 0 0,25-2 0,-10 0 0,4 0-820,-2 0 1,5 0 0,1 0 0,1 0 439,-3 0 1,-1 0-1,2 0 1,2 0 0,4 0 51,-9 0 0,2 0 0,1 0 1,3 0-1,0 0 0,1 0 1,1 0-1,-1 0 0,0 0 1,0 0 164,-4-1 0,0 1 0,0-1 0,0 0 0,0 1 0,1-1 0,-1 0 0,2 0 0,0 1 0,1-1 0,1 1-56,-4-1 1,1 1-1,1 0 1,1 0-1,0 0 1,0 0-1,1 0 1,1-1-1,-1 1 1,1 0 0,0 0-1,-1 0 1,1 0-1,-1 0 1,1 0 210,-3-1 1,1 1 0,-1 0 0,1-1 0,-1 1 0,1-1 0,0 1 0,-1-1 0,1 1 0,0-1 0,0 1-1,1-1 1,-1 1 0,1-1 0,0 1 0,0 0-119,-2-1 0,1 1 0,0 0 0,0 0 0,1 0 0,0 0 0,0 0 0,0 0 0,0 0 0,0 0 0,0 0 0,-1 0 0,1 0 0,-1 0 0,0 0 1,-1 0-1,0 0 0,-1 1 126,3-1 0,-1 0 0,-1 0 0,0 1 0,0-1 0,-1 0 0,0 1 0,0-1 0,0 0 0,0 1 0,1-1 0,-1 1 0,1-1 0,1 1 0,0 0-29,0-1 1,0 1 0,1 0-1,0 0 1,0-1 0,1 1-1,0 0 1,0 0 0,0 0-1,0 0 1,0 0 0,-1 0-1,0 0 1,0 1 0,-2-1 0,0 1-1,0-1 29,2 1 0,0 0 0,-1 1 0,-1-1 0,-1 0 0,1 1 0,-1 0 0,0-1 0,0 1 0,1 0 0,0 0 0,1-1 0,1 1 0,-2 0 0,0-1 0,1 1 0,0 0 0,0-1 0,1 1 0,0 0 0,1-1 0,-1 1 0,0 0 0,0 0 0,0 0 0,0 0 0,0 0 0,-1 0 0,-1 0 0,1 0 0,-1 0 0,0 0 0,0 1 0,0-1 0,-1 1 0,1-1 0,-1 0 0,1 1 0,-1-1 0,0 1 0,0-1 0,0 0 0,0 1 0,0-1 0,1 0 0,1 0 0,-1 0 0,1 0 0,0 0 0,0 0 0,-1 0 0,1 0 0,-2 0 0,1 0 0,-1 0 0,-1 0 0,-1 0 0,0 0 0,4 0 0,-1 1 0,-1-1 0,0 1 0,-1-1 0,0 1 0,-1-1 0,0 0 0,-1 1 0,0-2 12,3 1 0,0 0 0,0 0 0,-1-1 0,-1 0 1,0 1-1,-1-1 0,0 0-12,3 1 0,0 0 0,-1-1 0,-1 1 0,0 0 0,0-1 90,4 0 0,-1 0 0,-1 0 1,1 0-1,0 0-90,-3 0 0,0 0 0,1 0 0,-1 0 0,0-1 0,-1 1 217,3-1 1,0 1 0,-1-1 0,-1 0-1,-2 0-217,1 0 0,-3 0 0,0 1 0,-1-2 776,7 1 0,-2-2 0,-3 1-776,3 0 0,-4 0 1638,-3 1 0,-1-2-1219,7-4 2857,0 2-2437,-7-7 2437,-7 4-3197,-7 0 1141,-2 1-1220,2-1 35,-4 1-35,7-2 0,-5 3 0,0 0 0,-1-1 0,-1 1 0,-3 0 0,-1 1 0,-1-3 0,-2-8 0,0-12 0,-1 1 0,-2-3-1639,-3-8 1,-3-5 1487,2 11 0,-1-4 0,0-3 1,-1 0-1,1-1-396,0 5 1,-1 0 0,1 0 0,-1-2 0,0 0 0,0-2 274,0 1 1,0-2-1,-1-1 1,1-1-1,-1-1 1,1 1 0,0-1-1,1 0-93,0 5 1,0-1 0,1 1 0,0-1 0,0 0 0,0 0 0,0 0 0,0-1 0,0 0 327,0 1 0,0-1 1,0 0-1,-1-1 0,1 0 1,0 1-1,1-1 1,-1 2-1,1 0 0,0 1-268,0-2 1,1 2-1,0 0 1,0 1-1,0 0 1,1 0-1,-1-1 1,0-1 304,1 0 0,-2-2 0,1 0 0,0-1 0,0 1 0,0 0 0,0 0 0,1 2 0,0 1-96,1-6 1,1 1-1,0 2 1,0 0-1,0 1 1,0-1 95,-1 1 0,0 0 0,0 0 0,0 1 0,0-1 0,0 0 0,1-1 0,0 0 0,0-1 0,0 2 0,0 0 0,0 2 182,0-4 0,0 2 0,0 1 1,0-2-183,0 3 0,0 0 0,0-1 0,0 1 0,0 1 366,0-4 0,0 2 0,0 0 0,0 1-366,-1 3 0,0-1 0,0 2 0,0 2 1408,1-9 1,-1 3-1409,0 8 0,0-1 0,0 1 0,-1-8 0,0 1 0,1 7 0,-1 0 0,-2 0 0,-1-2 0,0 4 0,-2-5 1638,-2 6 0,0 0-1130,0-9 2768,-8-1-3070,10 17 0,0-1 2496,-8-15-2702,6 15 0,-2-1 0,2 2 0,0 0 440,-3 0 1,0 0-441,-1 0 0,-1 0 68,-15-9-68,12 11 0,0 0 0,-2 3 0,-2 1-787,-10-6 0,-4 1 787,0 3 0,-3 1-820,11 4 1,-1 1 0,-2-1 0,-2 1 587,-2 1 1,-2 1 0,-2 0 0,0 0 0,-1 1-316,6 1 1,-1 0 0,0 0 0,-1 1 0,-1 0 0,-2-1 356,3 1 0,-1 0 1,-2 0-1,0-1 0,-1 1 1,1 0-1,-1 1 1,0 0-168,4 0 1,0 1 0,0 0 0,-1 0-1,1 1 1,-1-1 0,0 1 0,0-1 0,-2 1 356,1-1 0,-1 0 0,-1 1 0,0-1 0,0 0 0,0 1 0,-1-1 0,0 1 0,0-1 0,0 1-163,3 0 1,0 0 0,0-1 0,1 1 0,-1 0 0,-1 1-1,1-1 1,-2 0 0,-1 0 0,0 0 0,-3 0 162,7 0 0,-1 0 0,-2 0 0,0 0 0,-1 0 0,-1 0 0,-1 0 0,0 0 0,0 0 0,0 0 0,0 0 0,0 0 0,1 0 0,0 0 0,1 0 0,1 0 0,1 0-46,-3 0 0,0 0 1,2 0-1,0 0 1,0 0-1,1 0 1,0 0-1,0 0 0,-1 0 1,0 0-1,0 0 1,-2 0-1,0 0 46,4 0 0,-2 0 0,0 0 0,-1 0 0,-1 0 0,0 0 0,0 0 0,-1 0 0,1 0 0,0 0 0,0 0 0,1 0 0,0 0 0,2 0 0,0 0 0,1 0 0,2 0 0,-6 0 0,1 0 0,1 0 0,1 0 0,0 0 0,2 0 0,0 0 0,1 0 0,0 0 0,0 0 0,1 0 0,-6 0 0,2 0 0,1 0 0,1 0 0,-1 0 0,1 0 0,-1 0 0,0 0 0,-3 0 0,-1 0 0,0 0 0,-1 0 0,1 0 0,1 0 0,1 0 0,2 0 0,0 0 0,1 0 0,2 0 0,0 0 0,-1 0 0,-2 0 0,4 0 0,-3 0 0,0 0 0,-1 0 0,0 0 0,1 0 0,2 0 0,2 0 143,-5 0 0,2 1 1,2 0-1,0 0 1,-1-1-144,-5 1 0,-1-1 0,0 0 0,1 0 0,4 0 460,-6 1 1,3 1 0,-1-2-461,7 1 0,-1-1 0,1 0 0,1-1 837,0 1 1,2 0 0,0 0-838,-9 0 0,2 0 0,9 0 0,0 0 1638,-2 0 0,1 0-1208,2 0 1,1 0 2845,-10 0-3049,2 0 2417,10 0-2644,0 0 1211,7 0-1211,4 0 277,2 0-277,6 0 0,-4 0 0,4 0 0,-2 4 0,4-1 0,1 1 0,1-3 0</inkml:trace>
  <inkml:trace contextRef="#ctx0" brushRef="#br0" timeOffset="16740">7924 2906 5278,'1'7'3276,"-1"-2"-29,0-5-2951,5-2 628,-3 1-216,3-2 526,-5 3-1259,-11 14-82,4-4 1,-8 12 901,7-6-1016,2-1-109,2 3-152,10 3 418,-1-7-71,8-1-80,-3-12-54,0-1-1387,13-7 942,-3-8 860,0-6 165,-10 1-40,-10 4 1276,-13-2-1035,3 7-333,-6-4-19,9 11-230,-2 1-146,24-5 387,0-5-163,18-1-993,-8-3 991,4 5 2,-7-2-361,9-1 1,4 0-981,-6 4 0,0 1 610,2-4 1,-2 2 722,-5 9 0,-6 1 0,-10 3 0,-2 2 0</inkml:trace>
  <inkml:trace contextRef="#ctx0" brushRef="#br0" timeOffset="17106">8151 2963 6109,'-4'-2'3276,"1"1"-1415,3 1-1732,22 5-137,2-8-112,1 1 1,1-1 58,9-7-21,-12 2 1,-1 0-2594,0 1 2160,8 1 487,-20 9-1134,0 10 1263,-12 2-56,-2 10 47,-9 7-77,2-8 1,1 1-12,1-5 0,0 0 2,-2 7 1,2-1-10,3-5-58,1 5-57,5-13 2375,0-2-2304,12 0 2811,-3-6-2711,18-2-81,-10-8 62,11-9-2010,-12-6 2366,-2 4 175,-11-3 340,-17 6-600,0 3-146,-8-2-159,5 6-126,0 1-1584,-15 2 337,22 1 1373,-20 1 0,30 1 0,-8 1 0</inkml:trace>
  <inkml:trace contextRef="#ctx0" brushRef="#br0" timeOffset="17321">8662 2807 15078,'-20'32'-427,"0"0"1,5-8-1,2-3-2345,1 15 1134,10-23-168,0-1 1806,2-8 0,0-1 0,0-3 0</inkml:trace>
  <inkml:trace contextRef="#ctx0" brushRef="#br0" timeOffset="17485">8591 2892 8282,'0'7'3276,"0"-1"-2795,0-6-181,0 0-353,48 14-12,-29-8-484,16 3 1,0-1-180,-17-5-20,9-3-28,-15-5-125,-2-5 33,-1-2-62,-1-3 930,-1-2 0,-3 7 0,-2 2 0</inkml:trace>
  <inkml:trace contextRef="#ctx0" brushRef="#br0" timeOffset="17935">8846 2778 6509,'5'4'2475,"15"-37"-1411,-10 16-490,0-3 0,0 1-193,-3 10 272,-4 8 108,-2 6-138,1 2-237,-2 5-171,1 11-215,0-4-100,0 14 18,2-13-44,1 4-106,3-4-158,0-6-52,3 1 8,-3-7-473,10-2 736,-6-3 14,7-4-134,-1-7 109,-4 1-126,5-4-3,-8 4-207,2 1 498,-6 3 20,0 1 146,-5 2 100,-1 3 155,0 3-62,-3 4-76,-1 2-8,-3 4 153,-7 12-209,2-4-190,-4 8 336,-1 1-272,5-8-71,3-5 1,1 0-84,1 7-37,1 5 46,6-12 27,3-5-8,6-7 58,-7-4 96,15 0-39,-13-4 472,16-2-397,-13 0 179,3-3-153,-8 2-74,-1 1-8,-1-1-81,0 1-238,-3-3-187,0 1-82,-3-1-1027,-5 1 551,3 2-176,-3-1 1159,2 2 0,5 0 0,-1 0 0</inkml:trace>
  <inkml:trace contextRef="#ctx0" brushRef="#br0" timeOffset="18088">9243 3133 12238,'5'8'227,"-1"-2"-1372,-4-6 52,0 0 1,0 0 0</inkml:trace>
  <inkml:trace contextRef="#ctx0" brushRef="#br0" timeOffset="18342">8038 3600 12840,'-7'2'350,"1"-1"-350,6-1 387,0 0-2715,37-3 2365,-7-1-28,3 1 1,2-1 192,-6-1 0,0 1 101,5-2 1,0 1-104,4-2 1,3 1-206,-12 1 1,3 0 0,1-1 0,1 1-652,0 0 1,2-1-1,0 1 1,1 0 0,-3 0-165,2-1 1,-2 1 0,0 0 0,0 0 350,7-1 1,1 0 0,-2 1 0,-10 1 0,3 0 0,-3 0 0</inkml:trace>
  <inkml:trace contextRef="#ctx0" brushRef="#br0" timeOffset="19888">9427 3416 15145,'3'8'2156,"8"28"-2148,2 1-1187,-4 1 1,-1 2 1138,-3-16 1,-2 0-1203,2 7 0,-1 1 1061,-1-10 1,0-2-357,1 19-137,-1-17 0,0 0 119,0 6-226,1 1-1334,-1-17 1205,-2-7-341,0-8-202,-1-6-134,0-21 1587,-2 4 2591,-1-12-1779,-1 9 1095,-1 0-848,-1 0-113,-6 1 991,7-10-853,-2 16 0,0 0-714,6-14-345,-4 3-25,5 20-115,5 1 6,2 1 20,4 1-65,-3 2-107,22 2 186,-6 5 45,11 5 77,-9 6 68,-12 4 1008,-3 2-708,-5 11-3067,-19 8 2716,2-6-64,-15 1-719,1-14 148,7-6-2192,-5-1 2763,13-16 0,2 5 0,6-8 0</inkml:trace>
  <inkml:trace contextRef="#ctx0" brushRef="#br0" timeOffset="20339">9668 3359 9897,'9'6'3187,"-1"-1"-2655,-8-5-109,0 0-3700,26 36 2538,-15-15 806,5 5 0,0 0-1378,-6 4 1365,0 1-514,-4-8 1,1 0 380,2 12 2,-3-13 0,0 0-793,4 15 272,-3-11 805,2 9-2209,-5-19 1937,-1-4 2731,-2-9-2565,-4-15 162,-1-1 138,-3-11-1,-2 2 1905,1-2-1865,1 5 1,1-1-133,-2-11-276,3 11 1,1-1 143,2 0 1,1 1-32,-1-11 26,5-6 19,1 15-10,4 1 137,6-2-208,-3 6-48,5-1 12,-2 6-73,-2 5-89,7 2 69,5 17 26,-4 0-6,4 13 47,-13-5-22,-1 13 101,-5-10 17,-2 8 28,-8-13 134,-9 3-179,-2-6-98,-9 2-235,-4-8-367,8-5 122,-6 0-850,13-8-509,3-4 1811,4-16 0,4 13 0,2-7 0</inkml:trace>
  <inkml:trace contextRef="#ctx0" brushRef="#br0" timeOffset="20572">10093 3147 10942,'6'4'2537,"-1"0"-2184,-5-4 820,0 0-4450,23 45 2829,-12-15 0,-1 3 430,0-8 0,2 0 1,-2 0-248,1 13 1,-2-3 261,3 2-1879,-2-2 1809,0-2 20,-7-4-163,9-3-1140,-7 5 416,6-14 559,-6 2-1159,-7-19 1304,-8-10 1,5 6 0,-4-7 0</inkml:trace>
  <inkml:trace contextRef="#ctx0" brushRef="#br0" timeOffset="20741">10122 3459 10684,'-9'-8'3276,"3"3"-1682,6 5-1451,0 0-85,65-10-94,-34 5-483,-5 1 1,5 0 0,-4-1 350,5-1-375,0 0 236,-3 0-1642,4-2 1949,-7 2 0,-7 2 0,-9 2 0</inkml:trace>
  <inkml:trace contextRef="#ctx0" brushRef="#br0" timeOffset="21073">9370 4068 8351,'-5'-2'1275,"1"0"1334,4 2-2046,58-8-1832,-38 4 0,2 0 1558,6-1 1,7-1 0,2-1 0,-5 1-484,-3 0 1,-3 0-1,2-1 259,0 1 1,2-1 0,1 0 0,-2 1-109,2-1 0,-1 0 0,-1 1 43,2-1 0,0 1 0,0-1-272,-1 1 0,0 0 0,0 0 243,-2 1 0,0 0 0,1 0-24,4-1 1,1 1 0,0 0-213,-6 1 0,-1 0 0,-1 1-85,12-2 0,-3 1 630,-12 1 1,-3 1-2499,-4 1 3463,-9 0-3011,-9 0 2086,-4-1 1,-2 1 0,4-1 0</inkml:trace>
  <inkml:trace contextRef="#ctx0" brushRef="#br0" timeOffset="48362">6406 4299 11294,'0'3'1062,"0"0"221,0-3-1177,3 0 12,-2 0-2743,3 1-491,-4-4 3116,0-2 0,0 1 0,0-1 0</inkml:trace>
  <inkml:trace contextRef="#ctx0" brushRef="#br0" timeOffset="51279">3634 4639 9085,'7'5'3276,"-1"-1"-2615,-6-4 1252,0 0-1739,6-2 226,12-2-302,5-1 0,15-2 52,-12 3 0,4-2 1,1 1-1203,-1-1 1,1 1 0,1-1 1112,5-1 1,2 1 0,1-1-62,-6 1 1,2 1 0,0-1-1,-3 2-757,-2-1 0,-3 2 0,3-1 757,-1 0 1,2 0 0,0 0 0,-2 0-506,1 0 0,-1 1 1,4-1 510,-4 2 0,3-2 1,3 1-1,2-1 1,-1 1-1,-2-1 1,-3 1-261,4 0 0,-3 0 1,-1 0-1,6 0 254,-6 0 0,3 0 1,3 0-1,1-1 1,1 1-1,-2 0 1,-1 0-1,-4 0 107,2 0 0,-3 1 0,-1 0 0,0 0 0,3 0-117,-1-1 0,2 1 0,1 0 0,1 0 0,0-1 0,-1 1 0,-2 0-16,7-1 0,-1 1 0,0-1 1,-1 1-1,0-1 18,1 1 1,0 0 0,-1-1 0,0 1 0,-4 0 91,-2 0 1,-2 0-1,-2 0 1,-1 0-85,2 1 0,-2-1 0,0 0 0,11 0 0,-1 0 0,-3 0 0,3-1 9,-9 2 0,3-1 0,0 0 0,-1 0-42,3 0 1,-1 0-1,1 0 34,6 0 0,1-1 0,-2 1 24,-6 0 0,0 0 1,-4 0-28,-3 1 1,-1 0 645,14-2 0,0 1-622,-11 0 0,0 0-46,6-1 1,0 0 144,-9 1 0,-2 0-124,-1 0 1,-2 0 2,6-1 0,-1 1 0,-1 1 302,-3-1 0,2 1-307,13 0-61,-14 0 0,0 0 102,15 1-39,-18-1-2,5 1 1155,-11-1-1142,2 1 2995,-3 0-3009,-1 0 725,-2 0-719,-7 0 444,1 0-444,-2 0 79,-6 0 72,4 0-47,-5 0 10,6 0 712,0 0-789,0-4 13,0 1-50,0-5-131,4-6 35,-4-12-35,4-5-111,-4 3 1,-1-2 197,1 10 1,1-2 20,1-15 1,1-3-19,1 1 1,1 1-447,-2 5 0,1 1 487,0-2 0,-1 2-3,-6-8-404,3 12 368,-5-12 44,5 13-86,0 6-6,0 3 0,0 12 17,0 0 62,0 2 244,0 0-169,0 2 1179,0 2-1213,6 0 499,-5 0-471,-2 2-8,-3 0 34,-8 2-59,5-1-28,-5 1 42,-8 2 46,-1-1 1,0 0-491,-17 5 424,4-3 1,0 0-998,13-3 0,0 0 975,-7 1 0,-2-1 0,7-1 0,-2 0-4,-7 1 0,-6 0 0,-2 0 0,4 0-613,6-1 1,3-1-1,-4 1 627,1-1 0,-5 1 1,-2 0-1,0 0 0,2 0 1,5-1-563,-4 0 1,4-1 0,-1 1 551,1-1 0,-2 0 0,-1 1 0,-1-1 34,-1 0 1,-1 0 0,-2 0 0,1-1 0,0 1-283,3 0 0,2 0 1,-1-1-1,0 1 1,-1 0 247,-5 0 1,-1 0-1,0 0 1,-1 0-1,1 0-90,1 0 1,-1 0-1,0 0 1,2 1 0,3-1 60,-4 0 0,4 1 0,-3 0 120,4-1 1,-2 0 0,-1 1 0,-1 0-120,1-1 0,-2 1 0,0 0 0,-1 0 0,2 0-19,3-1 0,1 1 0,0 0 1,0-1-1,-1 1 42,1 0 1,-1-1 0,0 1 0,0 0 0,1 0 0,1-1 113,-7 1 1,2 0 0,1 0 0,3 0-110,0 0 0,2 0 0,0 0 23,1 0 1,0-1-1,0 1-23,3 0 0,0-1 0,-2 1-23,-2-1 1,-3 1 0,-1 0 0,2 0 5,-3 0 0,2 0 0,-2 0-4,6-1 1,-2 1 0,1 0 0,1 0-35,-6 0 0,1 0 0,4 0 55,2 0 0,2 0-4,-8 1 0,-1-1 15,-1 1 0,1 0-76,10-1 1,1-1 82,-5 2 0,3-2 1353,-2 1-1371,20-2 1330,1 0-1601,7 0 2914,0 0-2713,0 0 1721,-2 0-1654,1 0 199,-2 0-123,2 0 14,-2-1-79,2 1 116,-4-1-124,1 0 0,-3 1-56,-6 0 103,-4 0 4,8 0-57,-2 0-64,16 1 11,-6 1 14,2 0 54,0 6 288,-2 16-219,0 6-784,0 6 1,-1 6 743,1-11 1,0 1-1,0 0-38,0 1 0,-1 0 0,1 2-11,0-3 1,0 3 0,0 0-1,0-2 12,0 3 0,0-1 0,0 0-1,1-2 0,-1 1 0,1 1-20,0-4 1,1 3-1,-1-2 1,1-4-15,0 0 0,0 0-51,1 5 0,-1 4 1,1-7 30,0-4-4,1 10-57,0-33 50,1-2-75,0 0 26,0-2 52,3-1 1515,2-1-1621,9-5 19,-1 2-80,8-4-642,11-3 83,-11 5 0,0 1-815,2-1 1,-1 0 679,4 1 0,-2 0 3,-5 2 1,-1 1-1363,18-4 2282,-15 4 0,-2 1 0,-1 0 0,1 0 0</inkml:trace>
  <inkml:trace contextRef="#ctx0" brushRef="#br0" timeOffset="56335">5826 4596 9992,'-34'1'243,"0"0"1,0-1 0,-1 1-1,1 0 1,0-1 0,-9 2-1,-2 0 1,10 1 0,20-1 473,40 2-204,9 3 136,-34-7 622,0 0-1243,12-16-31,4 7 1,5 1 27,4-7 0,1 1-398,4 3 1,2 2 331,4 0 0,4 1 0,-4 0-1537,-1 1 0,0 1 1560,2-1 0,3 0 0,0 0-20,-2 0 0,0 1 0,0 0-394,-7 2 0,0-1 1,1 0-1,0 0 409,-1 1 1,1-1 0,-1 0 0,1 0-45,3 1 1,2-1-1,-2 1 1,-4 0-828,5 0 1,-3 1 785,6-1 0,-1 1-298,-12 1 0,-4 2-126,-2 4 2306,-5 0-1648,-32 4 0,-11 1-16,-10 2-42,6-2 1,-4 0 47,3-1 1,-1 0 372,-4 1 0,-1 0-487,14-3 0,-1 0 0,-1 1 76,-4 0 0,-3 0 1,0 1-1,3-2 234,-5 2 1,0-1-301,0 0 0,-4 1 0,2 0 159,8-3 0,0 0 0,1 1 123,2-2 0,0 1 0,-1-1-220,0 1 1,-1 0 0,3-1 13,0 1 0,3-1 248,-9 0-292,24-1-318,3-2 364,29-2-82,7-3 7,2-2 0,9-1 0,-4-1-818,-1 0 0,0 0 816,-6 2 0,2-2 1,1 0-1,-4 1-13,9-2 0,0-1-87,-6 2 0,4 0 0,3-1 1,-1 0-1,-5 2 66,0-1 1,-3 1-1,4 0-47,1-1 1,4-1 0,2 1 0,-1 0 0,-5 2-64,-1 1 1,-4 1-1,-1 1-191,8-1 0,-3 0 322,0 0 0,-13 4 37,-23 4-152,-14 1-47,-15 5 120,5-3 0,-3 1 0,1-1 566,-1 1 0,-1-1-560,-1 1 1,-4 0 0,3 0 35,3-3 0,1 1-41,1-1 1,-2 0 0,1 0 40,-3 0 0,0 0 81,-8 2 1,0-1-145,7-1 0,2 0 925,5-1 1,0 0-1631,-12 3-1793,22-4 1138,23-2 1423,17-3 0,-14 1 0,6-1 0</inkml:trace>
  <inkml:trace contextRef="#ctx0" brushRef="#br0" timeOffset="71971">3592 5685 14241,'8'4'1215,"2"-2"-1072,-1-5-73,3-2-58,6-2 1,2-1-148,9-4 90,-3 3 1,1 0-463,5 0 392,2 4 78,-5 2-44,6 1 42,-3 7 0,0 2 39,6 0-3,-6 2 0,-3 2 3,-12-1-3230,16 5 3235,-15-8 77,4 1-154,1-7 117,-8-1-37,14-2 62,6-9-9,-9 0 1,1-2-107,7-3 1,0 0-288,-6 1 0,0 1 309,-3 2 1,-3 2 2824,0 1-2805,-2 3 24,8 3 0,2 3 24,1 1-856,0 1 0,-1 2 954,-5 6-50,1 1-2407,0 1 2356,-2 0 357,-4-1 0,3-1-380,0-2 1,1 0 6,0 0 1,0-1-3,5-4 0,1-4-12,0-7 1,2-5-11,-4 3 1,2-1 0,-1 0-297,-3 0 0,-2 0 0,0 0 271,14-6 1,-4 2-23,3 1 1130,-13 6 1,3 1-1158,2 1 1,2 3 103,4 4 0,-1 2-175,-6-1 1,-2 2 230,1 7 1,-3 2-84,-3-1 43,0 0 0,2-1-30,-4-5 0,1-2-4,1 3 0,2-2 1586,8-4 0,1-3-1606,-6-2 0,0-2-1633,11-1 1,0-1 1581,-10 1 1,-1-1 11,6-2 1,-3 0 8,6-1 15,-14 3 0,0 1-15,6 0 27,-3 1-2174,5 1 2185,-9 3 7,4 1 72,-5 4-11,-4-1 2077,6 5-2141,-9-3-76,16-2-302,-12-5-2905,21-12 1024,-16-2-1024,5-6 3782,-14 0 0,-5 12 0,-5-1 0</inkml:trace>
  <inkml:trace contextRef="#ctx0" brushRef="#br0" timeOffset="79057">2630 3097 0,'-13'-15'2196,"3"3"590,10 12-555,0 0-2164,-14-29 3,11 22 1468,-9-20-1448,22 34 831,-1 3-722,5 12-53,-3 6-77,-6 3 0,0 8 0,-1-2-49,-1-10 1,0-1 0,-1 3-21,0 5 0,1 2 0,-1 3 0,-1-2-3,0 1 1,-1 0 0,0 0 0,0-2-619,0 4 0,-1-3 0,0 4 595,0-4 1,0 3 0,0 1 0,0 0 0,-1-1-330,-1-3 1,-1-1-1,1-1 1,-1 0 0,1-1 351,-1 3 1,1-1 0,-1-1 0,0 0-107,0 1 0,-1 0 1,0-2-1,0-4 149,-1 4 1,-1-5 616,3-8 0,-1-2-616,0 1 0,1-1 48,-1-6 1768,2-5-1857,1-5 2704,2-4-3091,0-12 1564,2-2-1241,5-19-318,4 4 167,0 6 629,1 7-414,-6 18 165,2 7 105,-5 9-108,13 14-365,-12-11 1,-1 4 251,2 5 1,1 5 0,1 2 0,-2 0-751,-2-3 0,0 0 0,0 0 0,-1 2 730,1-3 0,0 2 0,-1 0 1,1 0-1,-1-2-313,-1 1 0,1 0 0,-1-2 1,0-2 368,0 12 1,0-3-1,0-2 0,-1-1-18,1-4 1,0 2 7,-1-4 1,0 2 0,0-3-76,0-2 0,0-2-3,0 12 0,0-4-42,0-10 37,0-6-73,0-4 263,0-4-781,0-4-2678,0-2 3105,0-15 0,0 10 1,0-12-1</inkml:trace>
  <inkml:trace contextRef="#ctx0" brushRef="#br0" timeOffset="81010">4016 6986 6117,'-3'-6'132,"1"2"-73,-16 5 0,-6 2 106,1-1 509,-5 1 1,-2-1-135,2-2 1,1-2-535,-8-2-655,7 1 1,0 0 813,-1-5 9,-1-1-110,2-2 26,0-1 356,1-3-435,1-4 1,1-1-404,7 7 1,2-1 395,-11-9 1,0-1 45,5 2 1,1 0-49,5 4 1,-1 0 56,-5-6 0,1 1 32,7 6 0,0 0 359,-8-12 1,0 0-291,9 10 0,1 1 107,-6-9 1,2-1-196,9 8 1,2 1-8,-1-13-30,6 4 0,3-3-1422,4 2 0,4-2 1447,-1 4 1,2-3 0,1 2-31,-1 4 0,1 0 0,0 1 99,1-1 1,0 0 0,2 1-24,2-1 0,1 1 1,-1 1-67,4-3 1,1 1-17,-3 3 0,0 0 1,2 1 44,1 1 0,1 1 0,0 0-545,4 0 0,0 1 1,1-1 499,-1 1 0,1-1 0,1 2-5,-1 1 0,2 1 0,-1 1 0,-1 1-18,9-2 1,-1 2-1,-3 1 1,1 0 0,-2 2-2,4 1 0,2 1-273,-10 4 0,4 0 0,1 1 0,0 0 0,-2 0 273,4-1 0,-1 1 0,2 0 16,-4 1 1,3 0-1,1 0 1,-1 0-1,-4 1-16,3 0 0,-2 2 0,-1-1-292,2 1 0,1 0 0,-1 0 286,0 1 1,1 0 0,0 1 4,-1 0 0,1 0 0,-1 0 106,-1 1 0,0 0 0,3 1-124,-3 1 1,4 2-1,1 1 1,-1 0-1,-3-1 21,4 1 1,-3 1 0,3 0-13,-6 0 1,2 0-1,2 1 1,-3 0 0,-4-1 7,-2 1 0,-4 0 0,0 1-75,11 7 0,-1 0 18,-2 0 0,-2 2 235,-2-1 0,-1 1-235,-3-1 0,-1 2-129,-2 4 1,0 4 0,-3-2 132,-1-1 0,-3 0 25,0 0 0,0 3 1,-4-3 25,-5-5 0,-4 0 4,-1 0 0,-2 0 4,-1 0 0,-3 1-4,-5 0 0,-2 0 35,4 0 0,-1 1-35,-5-1 0,-3 0 0,-1 1 182,0 1 0,-1 0 0,0 0-182,1 0 0,0 0 0,-1-1-12,-2-1 0,-2 0 0,2-2 9,2 1 0,0-1 6,-3 0 0,-3-1-237,-2 0 0,-1-1 278,6 0 1,-3-1-12,0-3 1,-6 1 0,-1-1 0,3-1 84,5-1 0,3-2 1,-4 1-72,-4 1 1,-4 1-1,0 0 1,3-3-4,5-3 1,1-2 0,0 0 55,-2 0 0,1-1 0,-1 0-384,-1 0 0,1-1 0,-2 0 341,1-1 0,-1-1 0,0 1-33,1-1 0,0-1 1,-5 0-47,1-2 1,-5 0 0,-3-1 0,0 0 0,1-1-1,5 1 24,1 0 0,3 0 0,0-1 1,-3 0 3,-2 0 0,-4 0 0,-2-1 0,1 1 1,3-1-1,4 0 17,-1-2 0,5 0 1,-1 0-60,0-1 1,1 1-1,-1-1 25,2-1 0,1 1 0,-1-2-2,3 2 1,0-2 0,0 0-148,-5-4 0,-1-2 1,1-1-249,4-2 0,0-1 0,1 0-32,1 0 1,1 0 0,2-2-236,-5-10 0,6 0 203,10 6 0,3 0 472,1 3 0,2-2 0,2-4 0,1 2 0,1 1 0,1-1 0</inkml:trace>
  <inkml:trace contextRef="#ctx0" brushRef="#br0" timeOffset="83259">6222 6732 2691,'7'6'748,"-2"-1"755,-5-5-822,0 0 505,52-11-1119,-23 5 1,3 0-5,-2 0 0,2-1 1,0 1-243,-1 1 0,-1 0 0,0 0 378,8-1 1,3 0-170,-10 2 1,5 0 0,2-1 0,0 1 0,-4 1-64,5-1 0,-2 0 1,3 0 13,-5 1 1,3 0-1,1-1 1,0 1-1,-4 1-218,0 0 1,-1 1 0,-2 0 0,-2 1 137,2-1 0,-2 0 0,2 1-91,0 0 1,3 0-1,-1 1 1,-3 0-269,-2 1 1,-2 1 0,-2 0 321,8-1 0,-4 2 1666,9 5-631,-43-3 1636,-9-1-2471,-14 3-56,-10-1 68,1-2 0,-4 1-11,7-2 1,-2 0-1,1-1-34,-2 1 0,0 0 0,0 0 71,-2-1 1,-1 0 0,3 0-67,8-1 0,1 0 1,1 0-722,-1 0 1,0-1 0,0 1 768,0 0 1,1 0 0,-1 0 51,-10 1 0,-3 1-80,12-1 1,-3 0 0,1 0 0,3 0 67,-6 0 1,1 1-33,2-1 1,-1 1-1,6-2-92,5 1-115,10-2-394,7 0 1931,8-1-1414,7 1 229,21-1 0,6-1-170,-10-1 0,1 0 16,4 0 0,4 0 0,0-1-193,-6 0 0,1-1 0,0 0 0,-2 0 86,4 0 1,-1 0 0,1-1-386,-1 1 1,3 0-1,-1 0 1,-2 0 352,-1 0 0,-2 1 0,2 0-764,4 0 1,4-1 0,-1 2 0,-3-1 291,-5 1 1,-2 0-1,1 0 57,1 0 0,2 0 0,-1 1 0,-3 0 471,2 0 0,-6 1 0,2 0 0,0 0 0</inkml:trace>
  <inkml:trace contextRef="#ctx0" brushRef="#br0" timeOffset="83913">8159 6704 4716,'-4'-4'1621,"0"0"1304,4 4-2535,52-11-63,-16 5-602,-10 2 0,7 0 1,4-2-1,-1 2 0,-4-1 401,1 2 0,-3 0 0,3-1-173,-2 1 0,3 0 1,0 0-1,2-1 1,-1 1 58,0 1 1,0-1 0,1 1 0,-2 0 0,0 0-255,2-1 0,-2 1 0,0 0 0,2 0 233,0 0 0,2 0 0,1 1 0,-1-1 0,-3 0-130,-1 1 0,-4 0 0,1 0 1,3 0 54,-1 1 0,3 0 1,1-1-1,1 1 1,-2 0-1,-3 0-26,0 1 0,-3-1 0,0 1 1,3-1 14,2 1 1,3-1 0,1 1 0,-3 0 0,-5 0-191,4 2 1,-5 0-254,-3 0 0,-3 0-542,14 2 1273,-15 0-594,-23 1 401,-13-2 65,-20 0 93,13-3 0,-2-1-157,-5 0 0,-2 0 0,0 0 279,-8 0 1,-3-1-294,12 1 1,-3-1 0,-2 1 0,-2-1 0,1 1 217,-1-1 0,-2 1 1,-1 0-1,0-1 0,1 1 1,1 0-70,-2-1 1,2 1-1,0-1 1,0 1 0,-1-1 36,0 1 1,-1 0-1,-1 1 1,1-1 0,2 0-1,3 1-262,-4 0 0,3 0 0,1 0 273,0 0 0,0 1 1,3 0-110,-5 0 1,3 1-36,1-1 1,3 1 391,-3 1-914,9 2 482,18-2 1279,13 4-1139,11-3 0,5-1-139,-2-1 1,1 0-2,13 1 0,2-1 0,-4-2 0,4-1-79,-6 0 0,5-2 0,2 0 0,1 0 0,-4 1-220,-4 0 1,-1-1 0,-1 1-1,4 0 142,-2-1 0,3 0 1,1 0-1,1 0 0,-1 1 1,-3-1-500,1 1 1,-2-1-1,0 1 1,-2 0 0,0 0 390,2 0 1,-2 0 0,0 1 0,-1-1 0,7 0 0,-1 1-1,-5-1 1,-8 1 0,0 0 0</inkml:trace>
  <inkml:trace contextRef="#ctx0" brushRef="#br0" timeOffset="85877">10068 6774 7562,'3'4'1187,"-1"0"-622,13-19 1,4-8-1275,-4 6 1000,6-7 0,0 0 174,-8 4-149,0 0-61,-1-1 514,3-12-800,-6 13 1,0-1-417,1-1 0,-1 0 378,1-3 1,-1 1 19,0 4 0,-1 0 17,1-1 0,1-2-15,1 0 1,-1 0 11,1-2 0,0 0 35,1 1 0,0-2 39,1-4 0,1-4 1,-1 4-569,-1 1 0,-1 0 607,1 0 1,0-2-1,-1 5 267,0-10-49,-3 5-125,-3 5-125,-3 2 144,-1 4 719,-7-8-953,-3 8 44,-3-4-37,0 11 1,2 4-54,0 1 51,-3-3-185,-2-1 123,0 0-25,1 0 89,3 4 983,-1-1-1002,0 0 56,-4 0 1493,-1 0-1670,-8 1 1,-3-1-850,8 4 0,0 0 963,-15-4 0,-1 2 4,9 3 0,1 0-95,-3 1 0,-1-1 154,-2 0 0,-1 1-18,-1-1 0,-1-1 44,-1 1 1,-1 1-13,0-1 0,-3 0 19,2 1 1,-3 0 0,2 0-970,7 1 1,1 0 0,-2 0 926,2 1 1,-3-1 0,1 1 0,2 0-5,-3 0 1,2 0 0,0 1 24,-4 0 0,-1-1 1,1 1 38,1 0 0,1 0 1,-1 0-10,-4 0 0,1 0 0,-4 1-28,11-1 0,-2 1 0,0 0 0,-2 0 0,1-1-352,-3 1 0,-1 0 0,0 0 0,0 1 1,-1-1 337,1 0 0,0 0 0,0 1 0,0-1 0,0 1-259,2-1 1,-1 0 0,1 1 0,1-1 0,2 1 258,2-1 0,1 0 0,1 1 0,-2-1-110,-2 1 0,-3-1 0,0 1 1,0 0-1,2-1 91,0 1 1,2-1 0,-1 1 0,-2 0 87,1-1 1,-3 1 0,-1 0 0,-1 0 0,0 0 0,1 0-48,1 0 1,0 0 0,-1 0 0,2 0 0,0 0 0,0 0-27,-1 0 0,1 0 0,1 0 0,0 0 0,-1 0 4,-3 0 0,-1 1 0,1-1 0,2 1 0,4-1 248,2 0 1,3 1 0,1-1-249,0 1 0,0 0 0,0-1 29,-10 3 1,-1-1-30,3 1 0,0 0 0,3 0 0,-1 0-194,7 0 0,-2 0 1,2 0 176,-2 1 0,1 0 7,-6 1 0,2 1 10,-3 1 307,6 0-522,4 0 1460,11-3-1503,3 0 2854,11 1-2386,7 7 3066,2 0-3081,11 15-195,-7-9 2,4 9 4,-8-4 22,-4 6 0,-3 2-27,0-9 1,-2 0-499,0 2 0,-1 2 0,-1-1 500,-2 1 0,0-1 0,-2 3 0,0 0 1,-1 1 0,0 1-4,0 1 0,-1-1-32,1 1 0,-1 0-1,1-3 0,-1 1 1,0-1-583,-2 1 1,-1-1 0,2 0 615,2-1 0,1 0 0,-1 0 16,-5 2 1,-1 0 0,1-3-306,6-4 1,-1-2 311,-10 6 0,0-1 93,2 7-103,-4-7 0,-1-1-14,7 6 457,-2-8 0,1-2-409,3 1 1838,5-7-1875,1 4 1022,19-5-890,9-2-43,10-2-397,-14-8 1,0-2 394,19 0-1534,-17 0 1,2-1 1479,2-1 1,4 0 56,3 0 1,6-2 0,2 0 0,-3 0-783,-1 1 0,-2-1 0,3 0 682,-2 0 1,2 0 0,2 0 0,-1-1 0,-2 1-358,-3 0 1,-2 1 0,-1-1 0,1 0 353,3 0 1,0 0 0,1 0 0,0 0-215,1 0 0,1 0 0,1 0 0,-1 0 192,-6 0 1,1 1-1,-1-1 1,1 1-1,0-1 63,0 1 0,-1 0 0,1-1 0,2 0 1,3 1-147,-5-1 1,3 1-1,3-1 1,1 1-1,1-1 1,0 0-1,-2 0 1,-1 1-1,-2 0 32,3-1 1,-2 1 0,-2-1 0,1 1 0,0 0 0,4-1 8,-4 1 1,2-1 0,2 1-1,2-1 1,-1 0 0,0 1 0,-2-1-1,-3 1 1,-2 0-123,4 0 1,-3-1-1,-2 1 1,-1 0-1,1 0-42,2 0 1,1 0-1,-1 0 1,0 0-1,-1 0-85,6 0 1,-1 0 0,-1-1 0,0 1 276,-2 0 0,-1 0 0,0 1 1,0-1 37,0 0 0,1 0 0,-2 0 0,-5 0 0,4 1 0,-4-1 0,-1 0 0,0 1 0</inkml:trace>
  <inkml:trace contextRef="#ctx0" brushRef="#br0" timeOffset="93544">5699 4738 13005,'12'5'760,"-3"-1"-1457,12-6 1,3-3 984,7-1-250,-1 0 1,6-1-1,-2 0-38,-4 0 0,2 0-13,-4 0 1,4 0 0,2-1 0,0 0-1,-2 1-644,0 0 1,-2 2 0,0-1 0,2 0 654,5-2 1,1 0 0,1 1 0,-2 0-49,-1 3 0,-1-1 0,-1 2 1,-3 0 18,6 0 0,-2 1-470,-6 0 0,1 1 0,-3 0 429,-2 0 1,-1 1-910,2 0 1,-2 1 809,8 1 113,0 0-68,-20 1 1471,-5 0-684,-6 0-384,-23 3-313,-14 0 780,13-2 1,-1-1-766,-3 1 0,1-1-20,4 0 1,0-1-27,-3 0 0,1-1-5,-2 1 1,-1-1 12,1 0 0,-4 1 32,-7-1 0,-5-1 0,3 1 94,0 0 1,0 0 270,9-1 1,-2 1-1,0-1 1,2 1-61,-2 0 0,1 0 1,3 0 2,-5 0 0,0 0-134,-6 1 0,1 0-88,16-1 0,2 0-971,0 2 1,0-1 1009,-10 0-1339,13 1 1241,6-2 400,15-1-577,-5 1 1094,11 0-793,11 1 1,7-1-76,9 0 0,3 0 418,-9-1 1,0 0 0,2 0-433,0-1 1,3 0 0,-1-1-1,-2 0-202,-2 1 0,-3-1 0,2 0 168,9-1 0,2 0 0,-2 0 0,-11 1 0,-2 0 0,1 0-570,9-1 0,1 1 1,0-1 553,-2 1 0,0 0 0,0 0 3,-1 0 0,0 0 0,-2 0-9,10 0 0,-5 0-171,-15 1 1,-2 1 146,14-1-41,-8 0 13,-8 1 455,-4 0-578,-7 0 2286,-2 0-3020,-5 1 2652,-5 0-3206,-2 1 546,-7 1 938,-6 0 0,11-2 0,-4 0 0</inkml:trace>
  <inkml:trace contextRef="#ctx0" brushRef="#br0" timeOffset="107835">11016 2065 6400,'1'6'3276,"0"-1"-1744,-1-5-1132,5-4 118,-2 3 322,4-3-459,-6 4 1145,0-1-1139,1 0-387,-1 1 241,5-2 25,-1 1 42,29-5-230,-13 3-3355,16-2 3235,-7 5 50,-6 0-2195,13 0 2196,0 0-270,-13 0 1,4 0-1,2-1 272,4 1 1,1-1-1,1 0-26,-1 1 0,-1-1 0,2 0 13,-4 0 1,2 0 0,0 1 0,-5-1-30,3 0 0,0 0 29,-2 0 0,4-1 0,1 1 0,-2-1-59,3 0 0,-1 0 1,0 0 39,1 0 1,0 0-1,-2 0-14,-1-1 1,-1 1-1,-6 0 33,5 1-4,2-1-8,-14 1 112,-10 1 25,0 0-16,-9 0 2065,0 0-2231,-4 1 2837,-1-1-3044,-5 2 1558,0 0-1619,-5 0 229,-3 2-90,-19 4 72,14-3 0,-3 0-493,-8 2 1,-2 1 559,6-2 0,-1-1-795,-1 1 1,1-1 737,6-2 0,1 0 106,-4 0 0,-2 0-7,4 0 0,-1-1 1,-1 0 83,-10 1 1,-1 0-1,1 0-77,6 0 0,1-1 0,0 1-817,-4-1 1,0 1 0,3 0 816,0-1 0,3 1 0,5-1 0,1 0 61,-4 0 1,1-1 2,-13 2 19,12-1 0,-3-1 1,3 1 314,-11-1-398,4 1 0,5-1 0,22-1 1029,3 0-1331,1 1 42,2-1-2602,0 1 1501,1 0 1361,0 4 0,0-3 0,0 1 0</inkml:trace>
  <inkml:trace contextRef="#ctx0" brushRef="#br0" timeOffset="110384">19698 2107 11952,'1'4'2241,"-1"-1"-494,0-3-1915,4 1 160,-3-1 8,4 1 87,-3-1 19,3 0 42,1 0-13,17 1-118,6-1-17,7 1-477,0-1 484,-9 0 0,1 0-1579,-5-1 0,1 1 1575,9 0 0,3-1 31,-8 0 1,1 0 0,-1 0-785,5-1 0,1 1 738,-4 0 1,2-1 0,-3 1-835,4 0 0,-2 0 842,2 0 0,-1 0-23,1 0 1,-1 0-337,1 1 0,0-1 342,-1 1 0,3-1 16,-6 0 0,3 0 0,2 0 1,-2 0 1,6 0 0,-2 0 0,2 0 4,-5 0 1,2 0-1,-1 0 1,-1 0 0,0 0 1,-2 0 0,0 0-3,0 0 0,0 1 0,-1-1-196,4 0 0,1 1 198,-7-1 1,1 1 0,0-1 268,10 1 0,0-1-270,-1 0 1,1 0 110,-7 1 1,0-1 0,-1 0-113,5-1 0,-1 1 18,-3-1 1,-1 0-19,-9 0 0,-1 1-2,0-1 1,1 0 591,-2 0 0,2 0-584,8 1 1,5-1-1,-4 0-9,-5 0 1,1 1 77,3-1 0,3 1 1,-5-1-79,7 1 0,-2 0 373,-5 1 1,1 0-366,1-1 1,0 1-4,0 0 1,0 0-3,-3 0 0,-2 0 6,2-1 2,-2 0 1015,-1 0-1021,-2 0 605,4 0-521,-14 1 2827,3-1-2852,-15 1-3338,0 0 2457,-2-1 1,1 1 0,-2-1 0</inkml:trace>
  <inkml:trace contextRef="#ctx0" brushRef="#br0" timeOffset="115801">13476 2701 11978,'30'3'327,"1"0"1,-2 0 0,-2-1-221,8 3-73,-5-1 1,5 1-1,-2 1-38,6 0 0,1 0-1089,-3 0 1,1 0 0,-2 0 629,-1 0 0,-1-1 460,3 0 1,0 0-17,-9-1 1,1-1 7,3 1 0,2-1 0,-1 0 9,2 0 1,-1-1 0,-7 0 0,0 0 0,0-1-31,7 1 0,-1-1 15,-2-1 0,-1 1 17,0-1 0,0 0 0,-1 1 0,0-1-4,-1 0 0,0 0-1,-1 1 1,-1-1-717,-1 0 1,0 1 720,-2 0 0,-1-1-39,-1 1 0,-1-1-95,16 2-92,-3-1 217,-5 1 9,-1-1 0,-3 0 0,-1-1-5,-1 1 1398,-2-1-1449,9 0 2466,-22 0-2418,16 0 1557,-26 0-2031,9 0-1057,-12 0 1539,4 2 0,-5-2 0,7 1 0</inkml:trace>
  <inkml:trace contextRef="#ctx0" brushRef="#br0" timeOffset="123771">13321 2659 7470,'4'3'1612,"0"-1"1664,-4-2-2233,0 0-853,1-2 169,0-3-284,4-32-74,-1 11 1,-1-2-981,1-1 1,0-1 979,1-2 1,-1 2 93,1-6-22,-1 0-13,-1 6 0,1-2 78,0 2 1,0 0-508,-1 0 0,1 0 475,-1 6 1,0 4-107,1 2-26,-1 1-105,3-11 1904,-2 13-1793,1-6 20,-4 16 3,0 5 936,-1 0-956,5-1 17,0-1-19,5 0 19,1-2-34,2 1 31,2 0-88,15 0 0,3-1 89,5 1-521,0 0 0,3-1 442,-8 2 0,4-1 46,-3 0 1,5 0 0,1 0 0,-1 0-732,-3 0 0,0 1 0,0 0 0,0 0 756,-2 0 0,2-1 0,-1 1 0,-1 0 0,-2 0 8,6 0 0,-2 1 0,-3 1-1,6-1 1,-2 1-1107,1 0 0,0 0 1028,-1 0 0,3 0-69,-8 0 1,4 1 0,1-1 0,0 1-44,0-1 1,0 0-1,0 1 1,0-1 151,0 1 0,0-1 1,0 1-1,-1-1-33,1 1 1,0-1-1,-3 0 1,-4 1 41,-2-1 0,-2 0 30,5 0 0,3 0 0,-6 0 71,3 0 36,-5 0 0,-5 0 2205,-19 0-2546,-1 0 3512,0 9-3107,-1-1 16,0 19-104,-5 7 1,-2 4-116,2-3 0,-1 1-768,1-6 1,-1 2 0,1-2 768,-1 3 1,2-3-3,2-7 0,0-2-482,1 1 1,0-1 494,0 0 0,0-1-161,1 20 137,1-13 0,1 5 1,0-4 41,-1-7 0,0 0-235,2 19 1,0-4 274,-1-17 2542,0-4-2584,-2 4 1322,1-6-1251,-1 1 232,-1-8-215,0-3 777,-1-1-907,-4 1 40,-17 2 260,5-3-6,-14 2 304,0-4-581,3-1 0,-4-2-237,2 1 0,-2 0 0,0-1-825,3 1 1,1-1 0,0 0-1,-3 1 1,-1-1 0,1 0 963,2 0 0,1-1 1,2 2-1,7 0 0,0 0 1,-7-1-1,0 0 0</inkml:trace>
  <inkml:trace contextRef="#ctx0" brushRef="#br0" timeOffset="126687">16516 3140 7512,'5'2'3276,"-1"0"0,-4-2-2523,0-8-744,0 6-127,0-2 118,0 12 37,-2 9-107,-2 15 0,-1 13 0,0-5-975,3-11 0,-1 1 1009,0 0 1,0 6-1,-1-1 1,2-6 4,2-7 0,1-3-70,2 14-338,7 1 304,5-21 124,0-4-104,2-23-31,-5-6 0,1-7 57,0-3-37,-7 5 0,0-1 8,3 7 1,2-2-29,-2-6 0,0-3 1,0 3-179,2 6 1,0 2 394,2-11 1,-3 2 2005,-3 10-1724,-3 8-127,-2 6-226,-1 5 216,-1 17-216,0 3-78,0 17 468,0-3-488,0 4-30,3-6 1,2 1 56,0-7 0,2-1-766,-1 3 0,1-3 837,6 1 28,-8-23 101,-1-2-2677,1-4 2702,1-4-104,6-14-9,-2-2-74,5-12-68,-3 4 668,0-4-650,-4 9 1,2-3-70,0-4 1,2-4 0,-2 4-21,0 0 0,0 1-604,0 1 0,0-2 0,-3 8-235,-2 7 2188,-2 5-2400,-1 4-521,0 3 1744,-2 3 0,0 1 0,0 1 0</inkml:trace>
  <inkml:trace contextRef="#ctx0" brushRef="#br0" timeOffset="127254">17040 3323 7341,'11'15'2791,"-1"-4"-2555,-10-11 38,50 16-274,-34-13-228,20 3 0,3-6-117,-9-25 388,-13 14 1,-1-1 93,5-20 462,-17 8-170,-4 6 842,-8-6-565,-7 13-508,-11 2-144,2 10 36,-13 14-592,14 2 505,-7 9 2,11-4-5,2 2-118,1 11 37,7-8-45,2 6-53,13 6 134,1-16-39,7 11-269,17-13 137,-9-10-1554,15 1 1770,-13-12-485,2-9 0,1-2 157,8-5 214,-8 1 1,1-3-310,-3-4 1,-3-1 147,6-5-103,-7 3 0,-2 2 680,-9 7-12,-2 0-100,-7 11 1346,-3 2-1054,-8 1-311,0 3 1189,-8 4-882,-5 9-251,5 0 503,-4 7-613,8-3-44,-4 11-44,17-6 1,2 2-37,-2-5 0,2 0-16,5 3 1,4-2-9,7-1 26,-2-10 16,21-4 25,4-12-59,-16 4 1,-1-2-757,-1-4 1,-3-2 361,10-4 0,-3-1-154,-3 1-1406,5-5 753,-9 6-2053,1-2 3046,-7 6 1,-8 5-1,1-1 1</inkml:trace>
  <inkml:trace contextRef="#ctx0" brushRef="#br0" timeOffset="127644">17690 2928 4434,'2'3'2103,"0"0"436,-2-3-1928,-17 44-119,8-11-105,-3 2 0,1 3-387,5-13 0,3 1-63,2 3 1,1 4 0,1 2-1,0-5-452,0 5 0,2-1 497,-1-5 1,1 4-1,0-2 1,2-3-392,4 2 0,0-5 1131,-1 12-1120,3-17 1,0-1-664,-6-3-2216,17-9 3216,-5-18 0,-4 5 0,-3-9 1</inkml:trace>
  <inkml:trace contextRef="#ctx0" brushRef="#br0" timeOffset="127889">17916 3267 14893,'-28'10'154,"0"0"0,2-1 0,5 0-123,5 3-194,-2 11 110,9-9 8,0 7 37,8-12-45,4 3 61,2-4 37,5 2-45,3-5-3277,6 0 3019,8-3-117,0 0-298,-5-2 0,1-2-140,8-1-709,-3-2 1,1-2 1521,-1-5 0,-2-1 0,10 0 0,-3-7 0</inkml:trace>
  <inkml:trace contextRef="#ctx0" brushRef="#br0" timeOffset="128061">18242 3111 7988,'2'2'3276,"0"-1"0,-2-1-1478,-5 37-1818,2-17 1,1 1-1254,-2 9 1,1 1 1223,1-4 0,0-2-21,2 9-629,1-6 1,2 0-2,1 6 153,-1-10 1,2-2-2606,5-3 3152,1-10 0,-2-1 0,-2-8 0</inkml:trace>
  <inkml:trace contextRef="#ctx0" brushRef="#br0" timeOffset="128313">18468 3111 9057,'6'6'3276,"-2"-2"-1783,-4-4-756,0 0-4014,-24 59 3106,17-34 152,-6 10 1,1 1 535,13-7-517,3-9-44,3 5 35,5-10 9,3-3 49,5-5 0,1 0-49,8 0-165,-5-2 1,1-2 164,5-2 2389,1 0-2540,1-3-73,-11-1 0,1-1-395,2-4 0,0-1 229,-4 2 1,-1-2-1250,2-7 1,-3-2-1639,-9 2 2526,0-12 1,-9 21 0,0 0 0</inkml:trace>
  <inkml:trace contextRef="#ctx0" brushRef="#br0" timeOffset="128521">18722 3154 9662,'-10'-2'3276,"2"1"-2362,8 1 1289,-29 52-2021,23-31 0,0 0-720,-9 16 0,1 0 538,10-12 0,3-2-45,2 9 9,1-1-523,3-3 1,1-1 84,0 1 148,0-5 0,0-2-722,-2-12-609,-1-3-71,-1-2 1728,1-2 0,-2-2 0,0 0 0</inkml:trace>
  <inkml:trace contextRef="#ctx0" brushRef="#br0" timeOffset="129540">18850 3635 9060,'0'7'3038,"1"-1"-1618,-1-6-235,-42 24-1183,21-14-462,-7 4 1,-1 0 515,0-4-35,2-2 0,-3 1-24,6-3 0,-2 0 0,-11 3 1,-2-1-25,8-1 1,-4-1-546,6-2 0,-5 1 0,-2 0 1,0 0-1,3 0 587,-5 0 0,1 0 0,-4 0-5,10-1 0,-3 0 1,-3 1-1,-1-1 1,1 1-1,2-1 1,3-1-538,-2 1 1,3-1-1,0 0 1,-1 0 524,0 0 1,-3 0 0,0 0 0,1 1 0,1-1-193,-6 0 0,1 0 0,-4 1 182,9-1 0,-5 0 1,-1 1-1,-1 0 1,2 0-1,3-1-261,-2 1 0,3-1 0,0 1 0,-2-1 266,2 1 1,-2 0 0,-2 0 0,1 0 0,1 0 0,2 0-28,-3 1 1,2 1-1,2-1 1,0 1 19,1 0 1,0 0 0,1 0 0,0 0-50,2 0 0,0-1 0,-1 1 0,0 1-14,-4 3 1,-3 0 0,3 1-1,4-1 36,3-1 1,1-1-13,-2 3 1,-2 0 0,6-2 86,2 0 1520,3-1-1383,-1-2 134,6-1 56,1-2 1641,7-2-1932,4-1 1974,2 0-2111,0-4 126,0-14-23,-1 3 70,-7-11-103,10 9-3,-12-2-5,10-3-32,-7-1 1761,-1-3-1745,1 2 1,-1-6-1,0 3-28,2 2 0,0-1-594,-1-2 1,0-5 0,0 0-1,1 4 535,0-3 1,2 1 41,0 2 1,0-2 0,0 2-35,0-4 1,1-3-666,0 5 1,1-4-1,0-1 1,0 3 818,0 4 0,0 2 0,0-2-331,0-3 0,1-2 1,-1 0-1,1 5 390,-1-2 1,1 5-68,0 0 0,0 2-46,1 2 0,-1 0-81,1-17 11,0 4 71,6-1 1,1 0 34,-1-1 261,1 4 1,1 4-163,-3 11 2297,-2 6-2244,0 3 2074,-1 4-1904,-1 3-391,0 1 33,1 1 72,0 0 1477,6 1-1434,17 3-106,-2 0-1976,14 1 2233,-4-2-98,-12-2 0,0 0-75,5-1 1,2 1-38,4-1 0,2 0-56,-9 0 0,0 0 0,6-1-353,-4 0 0,5-1 0,3 1 0,3-2 0,1 1 0,-1 0 0,0 0 0,-2 0 339,0 0 1,-1 0-1,-1 0 1,0 1-1,1-1 1,1 0-1,2 0-189,-2 0 0,2 0 0,2 0 0,0-1 0,0 1 0,0 0 0,-1 0 0,-1-1 0,-2 2 186,7-2 1,-2 1 0,0 1-1,-2-1 1,-1 0 0,-2 1-151,-2 0 0,-3-1 0,0 1 0,1 1 0,3-1-5,0 0 0,3 0 0,2 0 1,2 0-1,-1 0 0,0 0 0,-3 0 1,-4 1 8,9-1 1,-5 0 0,0 0 0,3 1 157,-6-1 0,3 0 0,3 0 1,-1 1-1,-2-1 0,-4 0 0,-6 1 5,7-1 0,-6 1 305,-3 0 1,-2-1-208,15 0 1774,-4 0-1060,-11 1-579,-6-1 864,-11 1-1097,-7 0 2506,0 0-2648,-6 0 2223,11 2-1770,-6 26-176,9-1-364,-6-3 0,-1 5 228,-1 7 0,-2 2-915,1-7 1,0 1 900,-1-3 0,1 1 0,-1-1 15,0 4 0,0 0-31,1-5 0,1 4 1,-1 0-1,1-3-1049,0 10 1,0-1 1080,1 0 0,0 3 0,0-5-1,1-7 0,0-3-18,1 0 0,-1 0-123,0-3 0,-1 1 139,1 5 1,-2-1-802,-2-4 1,-2 0 820,2-2 0,-1-1 19,-10 8 831,1-14-1201,-9 3-23,3-5-215,-7 2 1360,9-5-4066,-4 4 2457,4-2 1,4-2 0,6-5 0</inkml:trace>
  <inkml:trace contextRef="#ctx0" brushRef="#br0" timeOffset="147868">18991 3323 10093,'10'0'1736,"-2"-1"-1607,-8 1 1636,0 0-1676,43-8-2443,-18 4 2399,4-2 0,4 1 130,-6 1 0,-1 2-1252,-5 0 1,1 0 1076,6-1 0,2 1-776,7 1 0,-2 0 745,-12 0 1,-1 0-703,12 0 0,-2 1 668,-3-1-97,-3 1-252,6-1-121,-12 1 807,4 0-1493,-16 0 2089,-2 0-2181,-9-1-513,-1 1 1826,-9-2 0,8 2 0,-4-1 0</inkml:trace>
  <inkml:trace contextRef="#ctx0" brushRef="#br0" timeOffset="148218">19316 3168 11479,'-5'-4'697,"1"0"90,4 4-335,-37 8-209,12-2-242,-6 7 1,0 1 71,2 2-1712,10-1 1,1 0 929,0-1 1575,-2 3-810,7-5 131,1 0-142,2-1-42,4-4 33,2-1 3240,2-4-3096,0 2-261,1 1 62,1-1 19,3 2 11,2 0 84,4 0-92,3 1 2,2 0-5,4 1-42,1-2 0,3 0-624,13 3-46,-13-3 1,0 0-675,7 1-619,-12-3-1272,-3 0 3266,-1-1 0,-8-2 0,0 0 1</inkml:trace>
  <inkml:trace contextRef="#ctx0" brushRef="#br0" timeOffset="149261">19967 3083 10034,'9'3'2028,"-2"0"-1494,-7-3 161,0 0-98,-10 40-436,2-6 0,0 3-1233,0-2 0,1 0 1042,1-7 0,0 0 0,2-5 449,2 9-520,1-4-86,0-3-200,1-4-1733,1 6 936,0-13-138,2 3 1726,2-15 1,-2-2 0,1-1 0</inkml:trace>
  <inkml:trace contextRef="#ctx0" brushRef="#br0" timeOffset="149544">20108 3239 11636,'6'6'1204,"-1"-1"-534,-5-5-194,0 0-655,0 40 170,5-24-46,-3 8 1,3-1-63,7-11-71,2-1 72,7 4 116,-1 1 0,0-1 45,-4-1 37,-9-5 53,-2 0 55,-3-2 123,-1 0 303,-20 3-616,13-3-126,-24 3-268,15-5-189,-9-2-493,0-1-332,1-1-457,1-4 1045,-2-8 1,13 6 0,-1-5 0</inkml:trace>
  <inkml:trace contextRef="#ctx0" brushRef="#br0" timeOffset="149694">20080 3239 13165,'5'6'812,"-1"0"-328,17-17 1,5-5-530,1 4-1594,6-5 1,1 1 723,4 4 290,-11 5 0,0 0 329,-7 2 0,-1 0-381,5-1 1,0 2 237,12 1 1,-19 1-1,2 2 1</inkml:trace>
  <inkml:trace contextRef="#ctx0" brushRef="#br0" timeOffset="150095">19740 3734 7162,'4'4'635,"-2"-1"2473,-2-3-2497,42-10-611,-9 1 308,1 0 0,5-1-371,-11 3 1,3-1 0,-1 1 0,-2 0-47,10-2 0,1 1-27,-5 1 0,5-1 0,-1 1 1,-5 1 14,-6 2 0,-2 1-243,13-1 0,-4 1-600,-7 1-251,0 2-1059,-26 7 1879,-12 1-506,-20 7 650,-6 0 227,16-7 0,-1 0-185,-2 1 1,0-1 363,-1 2 1,0-1-19,1 0 1,-2 0-149,-1 2 0,-3 1 0,2 0 999,-2 1 1,1 0-638,-6 3 1,2-1 1015,6 2-589,21-11-310,6-2 2388,8-1-1467,23-2-989,-3-2 0,3 0-50,2-2 1,2 0-344,-6-1 0,3 0 0,0-1 0,-2 0-915,-2 0 0,-1 1 0,1-2 840,8 0 1,2-1 0,1 0-753,-6 1 1,1 0 0,-1 0 0,-2 0 409,-1-1 0,-2 0 1,1 1-1,4-1 1,1 1-1,-7 0 0,4-4 1</inkml:trace>
  <inkml:trace contextRef="#ctx0" brushRef="#br0" timeOffset="170300">15470 5035 11639,'2'2'770,"0"0"-4047,-2-2 1689,40-6 1725,-16 3 190,6-1 0,1-1-257,6 0-20,-16 3 1,1-2 142,16 0 0,2-1 53,-9 1 1,4 1-163,-6 0 0,4 0 0,3 0 0,0 0 0,0 0-78,1 1 1,0 1 0,1-1 0,0 0-1,0 1-175,-1-1 0,0 0 0,0 0 0,1 0 0,1 1 157,-1 0 1,3 0 0,1 0 0,-2 0 0,-1 1 0,-5-1-14,8 1 1,-6 0 0,3 0 22,-4 0 1,2-1 0,1 1 0,2 0-254,-4 1 0,4-1 1,1 0-1,-1 0 1,-2 1-1,-4-1 253,4 0 0,-4 0 1,3 1 190,1-1 1,5 0-1,1 1 1,-4-1 0,-10 1-185,10-1 32,-8 0 552,-2 0-536,-21 0 1558,3 0-1986,-18 0 998,7-1-3608,-7 0 2421,-9 0 1,6 0 0,-5 1-1</inkml:trace>
  <inkml:trace contextRef="#ctx0" brushRef="#br0" timeOffset="173552">22653 5006 958,'3'6'2058,"-2"-2"1218,-1-4-2960,26-1 4,9-1-203,-14 1 1,2 0 572,-1 0 1,0 0-511,6 0-106,2 0 1,7 1 0,-1-1-66,-2 0 1,-1 1-1,2-1-116,-4 1 0,1-1 0,1 1 0,-1-1 78,0 1 0,0 0 1,-1 0-1,-3-1 29,2 1 0,1 0-24,0 0 0,7 0 1,2 0-1,-2 0 1,-5 0 22,-4 0 0,-5 0 0,4 0 0,9 0 0,5 0 1,0 0-1,-8 0-13,-5 0 0,-2 0 15,-2 0 0,2-1 0,2 1 552,5-1 0,1-1 0,2 1-545,-4 0 1,0 0 0,1-1-1,-2 1 10,4-1 1,-1 0 0,0 1-6,2-1 0,0 0 0,-4 1-13,-10-1 0,0 1-179,12-1 1,3 1 165,-9-1 1,0 1 0,-1-1-217,4 1 1,-1-1 228,-3 1 0,0 0 0,-4-1 8,6 1-8,-11 1 0,3-1 525,10 0 0,3-1-550,-7 1 1,1 0 0,0 0 23,-2 0 0,0 0 0,-1-1-519,10 1 0,-3-1 563,2 1-43,-1-1 9,-5 1 1,2 0 11,3-1 1,0 1-22,0-1 0,0 1-162,6-1 0,-4 0 173,2 1-126,-7-1 1,2 1 66,2-1 0,0 0 21,-7 1 0,1 0 24,4-1 1,-3 0-1,1 1-31,-2 0 26,-1 0 861,-3 0 1,2 0-855,3-1 0,0 1 1,1 0 0,-1 0-256,-1 0 0,-2 0 200,3 0 56,1 1 425,-3-1 0,3 1-557,3 0 1,0-1 100,-1 1 0,1 0 158,-3 0 0,-3 0-197,1 0 58,-1 0-150,-4 0 0,0 0 143,-3 0 1,-1 0 18,10 0 0,-2 0-36,8 0 33,-5 0-33,-11 0 763,15 0-730,1-1-2,-1 0 167,-6-1-196,-15 2 726,-2-1-689,8 1 0,2 0-48,0 0 37,-1 0-40,-10 0 544,1 0-563,7 0-241,15 0 235,-9 0-199,9 0 272,-18 0 279,0 0-181,22 0-84,-9 0-247,11 0 228,-16-1 2,-7 0-39,0 0-20,15 1-2,4 0 64,1 0 68,-4 0-110,-15 0-3203,-5 0 3326,12 0 110,13 0-212,-16 0 0,0 0 21,2 0 0,-1 0-8,10 0-46,-2 0 12,-12 0 0,2 0-95,3 0 0,0 1-164,15-1 298,-9 1 143,-16-1-112,-3 0 3248,2 0-2760,-6 0-544,0 0-126,-7 0-3123,0 0 3191,-3 0 1,2 0 0,-2 0 0</inkml:trace>
  <inkml:trace contextRef="#ctx0" brushRef="#br0" timeOffset="174301">27956 4922 6829,'10'6'3276,"-3"0"-3081,-7-6-167,0 0-28,45-3 0,-21 2 179,4 0 1,6 0-1,1 0-1087,-7 0 0,1 1 0,-1 0 907,0-1 0,0 1 1,0 0 0,2 0 0,-1 0 0,-3 1 0,-2 0 0,-2-1-23,0 1 1,1 1-99,4-1 0,3 1 0,1-1 129,4 1 0,0-1 1,1 1 12,-2-1 1,1 1-1,0-1-387,-1 0 0,0 0 0,-4 0 443,-2 0 0,-3 0 5,1 0 1,2 0-139,3 1 0,3 0 0,1 0 95,0 0 0,1 1 0,-1 0-123,1-1 0,0 1 0,-2-1 85,-3 1 0,-1-1 0,-4 0-1,14 2 138,-6-1 0,0 1-729,-13-2 0,0 0 342,6 1 0,-4 0 906,-8-1-1086,-14-1 566,-2-1-137,-13-1 0,10 1 0,-9-1 0</inkml:trace>
  <inkml:trace contextRef="#ctx0" brushRef="#br0" timeOffset="174469">29681 5035 6333,'0'0'0</inkml:trace>
  <inkml:trace contextRef="#ctx0" brushRef="#br0" timeOffset="178654">12232 4992 10006,'4'6'2635,"-1"-1"-2290,-3-5 1318,0 0-1573,43 8-870,-18-3 852,-2-1 0,6 0 0,0-1 129,3-1 1,1-2 0,-1 0-1139,-4-1 1,0 1 0,1-1 963,8-1 0,2-1 0,0 0-26,1-4 0,-1 0 0,-2-1-596,-5 2 1,-2 0 0,3-1 594,-2 0 0,2 0 0,0 0 0,-2 0-536,-2-1 1,-1 0 0,0 0 513,3 0 1,1 0-1,0-1 8,6-2 0,0-2 0,-1 1-259,-6 3 0,-2 0 1,1 0 272,3-2 0,0-1 0,-1 0 329,4-5 0,-3 0-327,-9 5 1,-2-2 28,5-2 0,-4-2 84,-4-8-174,-7-5 1,0-2 83,-6 11 1,0-1 370,2-16 1,-2 0-393,-2 13 1,-3 0-5,-3-1 0,-3-2 346,-1 0 0,-2 0-301,-2-2 0,-3 1-10,-1-1 0,-2 1-35,0 1 0,-4-2 17,-1 7 1,-4-1-1,-2 0 1,3 2-113,2 2 0,0 3 0,-3-2 82,-1 1 1,-5-2 0,-2 0 0,1 2-1,3 3 170,-1 2 0,3 4 0,-2 0-156,0 0 1,-2-1-1,0 2 1,2 1-4,-3 1 0,2 2 0,-1 0-52,0 1 0,-2 1 0,-1 0-246,-2 2 1,-3 1 0,-1 0 0,3 1 284,-4 1 0,3 0 0,-3 2-103,3-1 1,-2 1-1,-1 0 1,1 3 105,8 0 0,-1 2 1,0 0-1,1 1 0,2-1-97,-2 1 1,2 1 0,0-1 0,-2 2 108,1 0 0,-1 1 0,-1 1 0,1 0 0,2 0-28,2 0 1,2 1 0,0 0 0,1 1 38,0-1 0,0 1 0,1 1 0,-1 3-2,1 2 0,-1 2 0,-1 2 0,1 1 0,1 0 0,3-3-25,-1 1 1,2-2-1,1 1 1,0 2-3,-3 3 0,-1 3 0,0 1 0,3-1 0,5-3 117,4-1 0,5-2 0,1-1-132,-1 13 1,4 0 8,5-3 1,3 0 20,3-2 0,4-1 6,4-2 0,6-2 17,3-6 0,8 1 1,1-2-1,-2-2-18,-2-1 1,-1-3 0,4 0 6,-2-2 0,4 0 0,3 0 0,0-1 0,-1-1 0,-4-3-20,0-1 1,-3-3-1,-1 0 1,3-1 10,1 1 0,0 0 0,2-1 0,1 0 0,0-2-3,-5-1 1,1-1 0,0-1-1,1-1 1,1 0 0,1-1-16,-1-1 1,1-1-1,2 0 1,0-1-1,1-1 1,-1 1-1,0-1 1,-2 1 17,0 1 0,0-1 0,-1 1 0,-1-1 0,1 0 0,0 0 0,1-1 3,-1-1 1,2 0 0,0-1 0,1 0 0,-1 0 0,-2 0 0,-2 0 0,-2 0-132,7-2 0,-3-1 0,-3 1 0,1-1 93,0 0 0,-1 0 0,-1 0 0,0 0 46,-2 0 0,-1 0 0,0-1 1,1-1-66,3-3 1,0-2 0,0-1 0,-2-4 34,-6 1 0,-1-2 0,-1-2 0,-2 0 0,1 1 34,2-2 0,-1 2 1,-2-1-1,-1-2-6,-3-4 0,-1-3 0,-3 1 1,-4 3 207,-3 4 0,-4 2 1,-1 0-183,-2 0 0,-1 0 1,-1 0 0,-1 0 1,0 1-1,-3 0 14,-1 0 1,-3 1-1,0 1-24,-1 1 0,-2 1 1,-3-1 10,-2 2 1,-5-1 0,0 2 0,0 0 33,-2 0 0,0 2 0,-3 0-129,1 1 1,-2 1-1,-1 0 1,1 2 98,-3 2 0,1 2 0,-3 2-29,5 3 0,-3 0 1,-2 1-1,1 1 0,2 0-14,-2 1 1,3 1 0,-2 0 0,-3 2-42,5 1 1,-2 0 0,-2 0-1,-1 2 1,0 1 0,-1 1-1,2 1 17,-1 3 0,0 2 0,0 2 0,0 0 0,1 1 0,0-1 0,1 0 5,-1-1 0,1 0 0,1 0 0,0 0 0,0 1 0,0 2 3,2-1 1,0 1-1,0 2 1,0-1-1,2 1 1,2-1-1,4 0-38,-6 7 0,5-1 0,2 1 25,2 0 1,1-1 0,1 1-33,4-1 1,1 0-1,3 2 244,1 6 0,3 2 0,6 2-1001,8-4 1,6 2 0,2 0 0,0-1-86,0 4 1,0-1-1,4-1 443,1-5 1,3-1 0,2-1 0,0-4 554,4-3 0,2-5 0,-5-1 0,-6-2 0,-2-2 1,6 0-1,-1 0 0</inkml:trace>
  <inkml:trace contextRef="#ctx0" brushRef="#br0" timeOffset="188745">12331 4964 12154,'1'6'112,"-1"-1"-32,20-7 0,7-4-3357,12 0 2732,-12 2 1,3 0 0,0 0 782,8-1 0,-1 0-516,-8 1 0,1 1 1,0 0 310,3-1 1,1 1-1,0-1-58,2 1 1,1-1 0,1 1 6,0 0 0,1 0 1,0 0 2,1 0 0,-1 1 0,1 0 3,-2-1 0,0 1 0,2 1-96,-4 0 0,2 0 0,0 0 1,0 0-713,0 1 1,-1 1 0,0-1 0,-1 1-115,4 0 0,-2-1 0,-1 2 934,8 3 0,-11 0 0,-24-1 0,-10 3 0</inkml:trace>
  <inkml:trace contextRef="#ctx0" brushRef="#br0" timeOffset="188939">13419 4950 2123,'-33'1'127,"-1"0"0,1 0 1,0 0-1,-1 0 1,-6 0-1,0 1 0,0-1 1,3 1 241,0 0 0,2 1 0,-1-1-98,0 1 1,-1 0-1,0 0-112,2 0 1,-1 0 0,-2 0 234,2 0 0,-3 1 1,0-1-1,2 1 115,-3 0 1,1 0 0,0 0-345,-2 0 0,0 0 1,5 0-136,2 0 1,8 1 1331,13-2-1362,22 1 247,23-1 217,-10-1 1,6-1-294,2 0 0,8 0 1,3 0-1,0-1 1,-5 1-172,-3-1 0,-4 1 0,1-1 0,3 1-13,2-1 0,3 1 1,3-1-1,-1 0 1,-1 0-1,-4 0-108,-1 1 1,-2-1-1,-2-1 1,3 1-65,2 0 1,2 0 0,0 0 0,0 0 0,-3 0-61,0 1 1,-2-1 0,0 0-1,3 1-302,-2 0 1,2-1 0,1 1 0,0 1 0,-1-1 0,-2 0 238,4 2 1,-3 0 0,0 0 0,-2 0 0,5 0 0,-2-1 0,-3 1 0,1 1 0,0 0 0</inkml:trace>
  <inkml:trace contextRef="#ctx0" brushRef="#br0" timeOffset="192183">15583 4978 6258,'3'6'2059,"-1"-1"-97,-2-5-1741,69-6-221,-50 4 0,2 0-556,14-1 0,7-1 0,-3 1 535,-3-1 0,3 0-5,-6 1 0,7-1 0,2 1 1,-1 0-1,-3 0-111,-5 0 0,-2 1 0,-1 0 0,4 0 131,-2 0 1,2-1 0,2 1 0,0 0 0,0 0 0,-2 0 3,1 1 1,-1 0-1,0 0 1,-1 1-1,-1 0-131,0-1 1,-1 1 0,0-1-1,1 1 130,-1 0 1,2 0 0,0-1 0,-1 1 0,0 0-27,4 0 0,-1 1 1,-1-1-1,0 0-423,-2 1 1,-1 0-1,-1 0 1,1 0 261,8 0 1,0 1-1,-2-1 196,5 1 0,-5 1-913,-2 1-502,-12-1 800,-12 1-732,-10 0 1341,-22 3 0,13-5 0,-12 2 0</inkml:trace>
  <inkml:trace contextRef="#ctx0" brushRef="#br0" timeOffset="192440">15809 5303 5567,'-6'-2'1104,"2"-1"674,4 3-1140,53-5-452,-31 3 0,2-1-111,8-1 0,6-1 0,4 0 0,1 0-85,-10 1 1,2 0 0,2-1 0,0 1-1,1 0 1,-1 0 0,-2 0 4,1-1 1,-1 2 0,-1-1 0,1 0 0,1 0 0,3 0-52,-3 1 0,3-1 0,2 0 0,1 1 0,0-1 0,0 1 0,-2-1 0,-3 1 0,-2 1-74,3-1 0,-4 1 0,-1 0 0,0 1 0,2-1-7,0 0 1,1 0 0,1 1 0,0-1 0,0 0 0,-2 1-520,2-1 1,0 1-1,-1 0 1,-1 0 0,0 0 563,3 0 0,0 0 0,-2 0 0,0 0 1,5 0-1,-2 1 0,-4-1 0,-3 0 1,-1 1-1</inkml:trace>
  <inkml:trace contextRef="#ctx0" brushRef="#br0" timeOffset="193033">16121 5120 11348,'37'-5'59,"0"1"1,1 0 0,-1-1-1,-4 1 1,3 0 0,1 0 0,-1 0-1,-2 0 1,-3 1-1153,2-1 1,-4 1 0,3-1 894,3 0 0,2 0 1,2 1-1,-2 0-56,-4 1 0,0 1 0,-1 0 0,-3 0-215,9 1 0,-1 0 469,4 3 0,2 0 0,-8 0 0,-8 2 0,3 4 0</inkml:trace>
  <inkml:trace contextRef="#ctx0" brushRef="#br0" timeOffset="193291">15668 5176 12004,'30'-8'199,"1"-1"0,-1 1 1,1 0-1,-1 0 0,0 0-19,4 0 0,5 1-649,-10 2 1,6 0 0,3 0 0,3-1 0,-1 1 0,-2 0 0,-3 1 260,6-1 0,-5 0 0,2 1 0,5-1 90,-11 2 0,3 0 0,2-1 0,3 0 1,1 0-1,-1 0 0,0 0 0,-2 1 1,-2 0-1,-4 1 17,7-1 1,-5 1 0,-1 0 0,0 0 0,2 1-108,2-1 0,2 0 0,1 0 0,-1 0 0,0 0 1,-3 0-149,4 1 1,-2 0 0,0-1 0,3 1 288,-7 0 1,2 1 0,1-1-1,1 0 1,-1 1 0,-3-1-1,-4 1 1,9-1 0,-6 0 0,3 1-1,4-1 1,-1 1 0,1-1-1,0 1 1</inkml:trace>
  <inkml:trace contextRef="#ctx0" brushRef="#br0" timeOffset="194046">15682 5247 6922,'36'-2'239,"-1"-1"0,-1 0 0,4 0 0,1-2 0,-2 1-52,3-1 0,-2 0 0,2-1-490,-5 2 1,2 0 0,0-1-1,0 1 1,-2 0 324,-3 1 1,-3 1-1,0-1 1,1 1-23,2 0 0,-1-1 0,1 1 0,0 0-18,1 0 1,0 0-1,0 0 1,0 0-11,-1 1 1,0-1 0,1 0-1,3 1-324,-1 0 1,4-1-1,2 1 1,0 0-1,-2 0 1,-3 0-122,0 0 1,-3 0-1,1 0 1,2 1 453,0-1 0,5 0 1,1 0-1,-1 1 1,-5-1-1,-6 1 0,1 0 1,-5 0-1,3 0 1,1 0-1</inkml:trace>
  <inkml:trace contextRef="#ctx0" brushRef="#br0" timeOffset="194408">15611 5233 2198,'26'-4'297,"0"1"0,-4 0 0,2 0-170,6-2 0,6 0 1,2-1-1,-4 1 36,1 0 1,-1 1-1,2-1-91,1 0 0,3 0 0,1 0 1,-2 0-73,-6 2 0,-2-1 0,1 1 0,3 0-50,-3 0 0,1 0 0,2 1 0,0-1 0,1 0 0,0 1-267,2 0 1,0-1 0,0 1-1,1 0 1,0 0 0,-1 0 82,1 0 0,0 0 0,0 0 0,0 0 1,-1 1-1,-1-1 78,4 1 1,0-1 0,-1 1 0,-1 0 0,-2 0 155,0 0 0,-2 1 0,-1 0 0,-5-1 0,4 1 0,-4 0 0,1 0 0,-1 0 0</inkml:trace>
  <inkml:trace contextRef="#ctx0" brushRef="#br0" timeOffset="201202">15399 5162 12966,'0'6'418,"0"-2"892,0-4-1301,54-3-1123,-33 0 0,2 0 1197,2 1 0,3 0 0,0-1 26,12-2 0,-1 1-132,-1 0 1,-1 1-5,1-1 1,0 1-2,-6 1 0,-1 0-16,-6 0 1,-1 1-28,1 1 0,0 0-1541,-2-1 1,0 1 1368,1 0 1,0 0-842,0 1 0,-2-1-400,5 1-561,8 1 264,-25-1 1781,-5 0 0,-2 0 0,-3-1 0</inkml:trace>
  <inkml:trace contextRef="#ctx0" brushRef="#br0" timeOffset="202894">15569 5120 9278,'4'3'3229,"0"0"47,-4-3-2536,11-3-511,-4 2-44,11-2 73,9 1-253,-7 1-5,13-1-8,-13 1 2,2 1-39,2-1-3232,3 0 2250,1 1 1007,0-1 0,2 1-42,-6-1 1,0 1 30,5 0 1,0-1-127,6 1-48,-15 0-13,-3 0-616,11 0 164,-12 0 194,6 0-72,-15 0-139,-4 0 2871,-1 0-3149,-1 0 0,0 0 0</inkml:trace>
  <inkml:trace contextRef="#ctx0" brushRef="#br0" timeOffset="215047">11680 5572 6501,'12'-1'2593,"-3"0"-1793,-9 1 2314,0 0-2553,12-13-119,-9 9-92,9-9-36,-12 13 2052,0 0-2084,-13 0-346,-5 2 2,-9 1-493,-1 0 555,4 2 0,-1-1-92,0 2 8,2 0 0,-2 1 9,3 0 1,0 1 56,-4 0 0,1 1 15,5-2 0,2 1-145,-15 7 148,10-4 73,-11 6-311,21-10 78,-1 2 20,12-6-3113,1 10 3335,0 4-251,-2 17 1,0 9 240,1-6 1,-1 4 0,1-1-73,-1-2 0,1 0 0,-1 3-482,1-2 0,-1 3 1,1-1-1,0-5 482,-1 0 0,1 1-32,0-5 1,0 4-1,0 0 1,0-3-244,0-4 1,0-1 0,0 0 256,0 6 1,0 0-1,0-2-17,0 0 0,1-3-23,0-6 1,1-2-4,-1 8 1519,1 5-1460,0-23 787,1-1-779,0-10 2777,0 0-2778,2 0 2003,2 0-1655,27-6-370,1-1 0,5-2-890,-6 2 0,1-1 0,1 0 854,1 0 0,0-1 0,-1 1-1035,-1 0 1,-1 1 0,-2 0 295,6-1 0,1 0 792,-4 0 0,5 0 0,-2 0 0,-4 1 0,-2 0 0,-2 1 0,5-1 0,-1 0 0,1-1 0</inkml:trace>
  <inkml:trace contextRef="#ctx0" brushRef="#br0" timeOffset="216397">32509 5516 11692,'9'7'2879,"-3"0"-2288,-6-7 1363,0 0-2220,4 0 37,-1 0-15,20 0 203,3 0 1,3 0-423,-5-1 0,2 0 425,4 0 1,4 0 0,-4-1-1286,-6 0 1,-1 0 1291,7-1 0,1 0-266,-6 1 1,1 0 198,2-1 0,-1 1 40,-4 1 1,-2 0 52,19-2-85,-25 3 29,-5 0 707,-2 5-584,-5 3 355,-3 24-274,0-2-127,-2-6 1,0 3-21,-3 9 0,-2 4-156,2-10 0,-1 1 0,1 2 1,-1-2 144,0 4 0,0-1 0,0 1-18,0-3 0,1 1 0,0 0 0,1-4-774,-1 5 1,2-2 779,-1 1 1,1-1-120,0-2 0,0 1-29,0 2 1,0 3-1,0-2 67,1-7 1,-1 0 0,0-1-429,0 6 0,0 0 0,0-2 469,0-2 0,-1-4 25,0 2 1018,0-7-875,1-7 2078,0-4-1787,2-4 281,-2-2-460,-2-2 2665,-3 0-3177,-6 0 233,-12 0 0,-6 0-157,-1 2 1,-3-1-48,7 1 0,-1-1 1,1 0 172,0 1 1,2 1 0,0-1-29,-4 1 1,1 1-114,0-1 0,0 1-552,1 0 0,-1 0 446,-2 1 0,-2 1 0,3-2 0,11 0 0,0-1 0,-13 2 0,1 0 0</inkml:trace>
  <inkml:trace contextRef="#ctx0" brushRef="#br0" timeOffset="219251">12076 7015 7075,'4'0'325,"-1"1"1005,-3-1-1101,-22-6 172,13 4 100,-16-5 1072,14 5-573,2 0-485,-1 0-126,4 1-155,4 0-776,1 1 498,10-4 206,3 0 91,15-5-889,-2 0 1,3 0 639,-5 1 0,1-1-1470,10-3 0,3-2 1384,-8 3 1,4-1 0,0 0 0,-4 1 62,4-2 1,1 1-181,-6 1 0,3-1 0,-1 1 0,-5 1 81,11-4-614,-8 2 278,-5 2-854,-7-3 1308,-25-1 0,9 5 0,-17 1 0</inkml:trace>
  <inkml:trace contextRef="#ctx0" brushRef="#br0" timeOffset="219466">12401 6746 10454,'5'5'440,"-1"-2"887,-4-3-1254,49 5 36,-29 0-6,12 2 1,-1 3 6,-18 3 116,2 5 54,-9 6-201,-3-5-79,-5 7-3277,-4-5 2285,-7 2-542,-2 2 1501,3-8 0,1 0 0,-1-1 0,-2 5 0</inkml:trace>
  <inkml:trace contextRef="#ctx0" brushRef="#br0" timeOffset="224268">650 8302 5601,'-3'-5'-538,"1"1"282,2 4 1,0 0 0</inkml:trace>
  <inkml:trace contextRef="#ctx0" brushRef="#br0" timeOffset="225000">1527 7298 11028,'2'3'2440,"0"0"-844,-2-3-300,1-3-1156,-3 3-87,-1-4-53,-6 3-75,-23-3 58,4 3 0,-1 0-514,5-1 1,0 1 554,-10 0 0,4 1-24,14 0-107,-9 1-198,4 2 165,1 1 0,0 0-20,11-2 18,9-1-71,0-1 389,-1 25-25,1-1 226,-1-1 1,0 4-409,-1 7 0,0 1-695,1-7 0,0 0 703,-1 8 1,1 2 19,0-9 0,1 0 1,0-1 4,1 0 1,-1 0 0,1-1-2,0 1 0,-1 0 0,1-2-3,1 7 1,0-5-41,1-3-2770,0-3 2779,0-3-252,1 6 212,-1-11-134,1 4-168,-3-13 796,1-2-2919,-1-1 1903,0-1 1,0-1 0</inkml:trace>
  <inkml:trace contextRef="#ctx0" brushRef="#br0" timeOffset="226550">22667 11427 8550,'6'1'2716,"-2"0"-988,-4-1-1456,7 1 90,1-1 239,17-2-503,-3 0 6,4 0 0,4 0-71,0 0 1,0 0-393,0 1 0,1-1 332,8 0 1,-3 1 18,-5 0-32,-6 1 1,5-1 0,-3 1 32,-4-1 0,-1 1-453,15-1 0,-2 1 463,-2-2-3,-13 1 98,-13 0 464,-3 1 167,-3-2-818,0 0-412,-1-5 330,0-1-112,-1-27 316,4 5 1,1-2-66,-2 3 0,1-3 31,2 0 0,1-3 0,0 4 2,-1 3 1,0 1 18,2-9 1,2-5-1,-2 3 18,-1 8 1,-1 2-1,0-1-448,1-1 0,-1 0 0,1 2 384,-1-5 1,-1 5 25,-1 4 37,0 2 276,-1-6-273,-1 12 821,-1-1-1040,0 13 406,0 3-227,0 8 110,0 1-54,0 8-53,-1 3 1,-1 2 0,-1 5 4,-2 7 1,-1 1-1648,1-1 1,-1 0 1547,0 4 0,-1-3 72,3-13 1,1-2-2340,-3 20 2005,0-1-474,3-7 1,1 0 348,0-7 1,1-2 75,0 6 1,0-2-274,1 1-537,0-14 1212,0-5 0,0-2 0,0-5 0</inkml:trace>
  <inkml:trace contextRef="#ctx0" brushRef="#br0" timeOffset="240888">1725 8174 3957,'-2'-5'2794,"0"1"-432,2 4-265,0-1-1228,3-1-340,-1 0 421,1-1-510,-1 2 1516,-1 0-1956,1 1 683,-1 0-761,1 0 0,-1 0 78,1-1 86,0 1 161,1-1 16,8-3-224,3-1-165,4-1 126,0 1 0,-5 4 6,1 0 39,2 1-1,4 2 1,3 0-45,7 0-562,3 1 0,1 0 562,1 0 4,-11-2 0,0 1 17,-1-1 0,1 1-20,8 0 1,1 0-2,-6 0 0,0-1-521,5 1 1,-3 0 529,4-1-1,0 0 3,0 0-11,-1 0 59,-1 1-44,-3-2 1,1 1-8,8 0 410,-10-1 0,1 0-415,12 0 3,-18 1-2,3-1 0,1 1 14,-4 0 0,-1 1-18,1-1 0,1 0-3,-1 0 1,0 1-1,11-1 6,-7 1 668,7-1-668,-9 0-1586,-1 0 1,0 1 1574,8-1 8,-7 0 0,0-1-389,15 1 395,-9-1-9,-9 0 0,-1 0 9,7 0-13,-3 0 0,0 0 12,6 0 3,-8 0 1,1 0-54,7 0 20,-7 0 25,7 0 62,1 0-1849,6 0 1779,1 0 8,0 0 912,-10 0-952,1 0 445,-2 0-411,0-1 9,-1 1-912,-4-1 0,0 1 909,6-1 0,-7 1 0,0-1 1554,10 1-1548,-7-1 2,7 0 1277,-8-1-1265,-1 0 0,1 0-99,7-1-15,-8 0 1,0 1 102,0 0-1,-1 0-8,0 0 3100,-1 1-3167,7-1-2678,-2 1 2745,9-1-37,-10 1-198,13 1 271,-13-1-36,8 0 0,-9 0-980,-1 0 0,1 0 980,6-1 0,-7 1 0,0 1-114,1-1 89,0 0 25,-7 1 6,12 0-3,-10 0-3,12 0 44,4 0-44,-14 0 0,20-1-608,-21 0 614,13 0-4,-7 0-2,1 0 24,-1 0-22,0-1-2,9 1-2,-9-1 2,6 1 635,-1 0-635,-8 1 8,8-1 2168,2 1-2173,-8-1 0,0 1 23,-4-1 1,1 1-562,3-1 0,-1 1 499,4-1 2019,0 0-2013,0 0 264,11 0-234,-13-1 0,0 1 0,-5 0 0,1 0 0,1 0 0,-1 0 0,11 0-5,-7 1-26,7-1 31,-17 1-1361,23-1 1361,-18 0-28,4 1 0,2-1-414,0 1 444,9 0-39,-11 0 15,11 0 25,-10 0 0,0 0-3,10 0 4,-8 0 0,0 0 27,4 0-300,2 0 269,1 1 0,-12-1-42,9 1 37,1 1 5,-1-1-34,5 2 34,-15-1 0,5 0-3,-8 0-30,12 1 27,-10-2 3,8 1 2719,-11-1-2719,-5 0 1496,0 0-1495,6 0-1,-12 1-31,9 0-11,-10-1 45,-1-1 68,0 1-68,0-1 103,0 1-305,-2 0-53,1-1-3022,-2 0 2457,-18 1 1,13-1 0,-13 1 0</inkml:trace>
  <inkml:trace contextRef="#ctx0" brushRef="#br0" timeOffset="247090">8315 8189 10317,'3'6'1526,"0"-1"-999,-3-5 983,0 0-1225,3 0-221,-2 0 384,2-1 283,-2 1-664,0 0-64,1 0 53,1 0 28,3 0-31,0 0-50,3 0 3,0 0 2,8 1-2,-4-1 13,5 2-16,-7-2-3,-1 1 3,-5 0 3,11-1 2,-8 0-19,25 1 11,-14 0 0,10 0 0,-10-1-3,10 1-5,-5-1-23,8 0 14,5 2 17,-5-1-792,6 1 764,-10-1 28,-5 0 6,-1 0-69,0 0 66,0 0-1573,-2 0 0,1 0 1573,5-1 0,-5 1 0,-2-1-314,2 0 319,0 0-8,0 1 0,-1-1-3,0 0-8,17 0 8,-12 0-33,14 0 36,-19 0 36,1 1-36,0-1 449,-2 0-444,1 0-2085,13 0 2080,-11 0 791,-1 0 1,-1 0-806,1 0-22,6 0 36,-7 0-3,0 0-950,0 0 1,1 0 992,5 0-40,-5 0 0,0 0 1952,2 0-1957,-1 0-4,-1 0 548,-1 0-548,-7 0-35,24 0 49,-21 0-10,21 1 5,-22 0 378,10 1-378,-5-1 5,7 0 13,-6-1 1,-1 0-19,7 1-21,-5-1 0,-1 0 18,1 0 3,0 0-9,-1 0 9,-2 1-2,0-1 0,1 1 1,1 0-2,3-1 3,-4 1 0,1-1-3,8 0 6,-6 0 22,-3 0 0,1 0-33,2-1 0,0 0-29,15 0 37,-16 0 0,-1-1 0,9 1 0,-6-1 3276,6 0-3199,-10 1 1,1-1-78,16 0-322,2-2 326,-14 2 1,-1 0-5,-1 0-14,-2 0 0,0 1 14,3 0-24,-3 0 0,0-1 21,6 1 3,11-1-8,-11 1 8,-7 1 3,6 0 6,-1 0 1,-1-1-7,4 0-49,-2 1 0,-1-1 49,-3 0-3,-1 0-6,0 1-39,0-1 54,18 1-15,-5 0 7,-13 0 1,0 0 2,1 0 0,-1 0 55,6-1-59,9 0-3,-8 0-18,-2 0 0,1 0 18,6-1 4,-6 1 1,-2 0-2,-1-1 0,-1 1-3,-2 0-2,-2-1 5,-2 1 56,11-1-56,-11 0 0,8 0 3,-14 1-1,-1 0 32,-1 0-31,-1 0 414,-7 1-403,10-1 22,-12 1 1,11 0 33,-9 0 843,-1 0-827,1-4-181,-1 0-81,0-5 131,0-1-89,0-25 89,0 10-506,0-5 1,1-2 505,0-4-725,0 10 0,0 1 639,-1-15 77,0 21 1,0-3-886,0-4 0,0-2 0,0 1 970,0 1 0,0 1-30,0-15 1,0 2-748,0 2 796,-1 4-50,-1 2 0,0 3 25,0 3-101,0 4 1,0 0 13,-1-5 54,0-11 519,1 20-471,1 0 864,1 6-904,-1 1-12,1 5 7,0 3 2962,-1 0-2951,-1 1 1458,1 0-1464,-1 0-6,1 0-30,-1 0 2,1 0-38,-2 1-3205,-9 4 3117,1 1 62,-10 3 204,3-2-44,-16 5-57,4-3-5,8-2 0,0-1 0,-15 2-413,11-4 0,-5 1 0,3-1 413,-1 0 0,-1 0 1,-1 0 0,-3 0 0,4-1 31,2 0 0,0-2-15,2 0 1,-2 1 0,1-2 0,-4 2 1,-1-2-19,1 1 1,-5-1 0,1 0 0,3 1 260,-4-1 1,1 0-257,-1 0 1,-3 0 0,3 0-2,5 0 0,1 0-4,1 0 0,-2 0 0,0 0-660,-2 0 0,0 1 0,-1 0 660,1 0 0,0-1 0,-1 1 31,4 1 1,-2 0 0,1 0-1,3 0-298,-6 1 1,1 0 290,5 0 0,0 0 0,2 0-20,1 0 1,1 0-3,-4 1 1,0 0 42,-9 2-45,15-3 0,1 1 742,0-1-795,-2 1 56,4-1 1575,2 0-1583,4-2 2920,8-1-2968,1 1 1425,3-1-1176,0 0-196,-1 0-54,-1 0 54,-1 1 0,0-1-5,-1 1-76,0-1 11,2 1-20,0 0-8,2-1-319,0 1 417,0 1 0,0 3 126,-2 7-121,-1 3 133,-4 21-49,1-5-535,2-8 1,0 1 490,1-4 0,0 1-45,-2 13 0,0 3 1,0 2 1,0 0-530,2-12 1,0 0-1,1 0 528,-2 10 0,1 0-41,1-2 1,0-2 19,1-8 0,0 0-6,-1 5 1,1 1 21,0-6 1,0-1-19,-1-3 1,1 1-20,-2 17 3,1-6 31,2-22-37,0 1 426,1-11-3658,0 0 2457,-1-5 1,0 3 0,0-4 0</inkml:trace>
  <inkml:trace contextRef="#ctx0" brushRef="#br0" timeOffset="250494">15852 8174 8436,'4'2'2315,"-1"-1"-708,-3-1-1511,5 0 195,0 0-165,5 0-62,-1 0 17,0 0 505,14 1-146,-6-1-269,14 1-163,8-1 20,-4 0-687,-10 1 1,0-1 658,-4 0 0,0 0-22,8 0 1,3 0-1,-1 0 20,-1 0 1,1 0-582,1 0 0,2 0 0,-4 0 547,-6 0 0,-1 0 31,5 1 1,0-1 4,-6 1 0,1-1-493,4 0 1,1 1 475,-5-1 0,1 0-668,3 1 0,3-1 0,-3 0 685,0 0 0,0 1 20,4-1 1,3 0-1,-3 0-92,-4 0 1,-1 0 89,3 0 1,0 0-15,-3-1 0,-1 0-4,-4 0 0,1 0-13,16-2 1,1 1 10,-15 0 1,0 1 1,13-2 0,-2 0 0,-7 2 413,9-1-410,-10 0 344,9 1-316,-7 0-36,-9 0 1,2 1 4,1-1 0,0 0 3,1 0 0,-1 1-62,-1-1 1,-1 0 58,10 1 326,-1-1-329,0 1 0,0-1-22,-4 1 0,0 0 22,6-1 3,-9 1 0,2 0 18,-2-1 0,-2 1-18,8-1 0,-7 0 0,1 0-1405,2 0 1399,1-1 1,0 1-4,7-1 300,-6 1 0,-1 0-297,0-1 783,0 2-780,-1-1-30,-1 1 33,-1 0 0,-1 0 0,0-1 0,7 1 28,1 0 0,-1-1-1424,0 1 1402,11-1-6,-11 0 276,-3 0 1,0 1-272,8-1 353,-8 0 1,-1 1-350,0 0-68,10 0 22,-7 0 37,8-1-9,-11 1 0,-1-1 9,10 0 0,-7 0 0,-2 0 1115,-1 0-1042,11 0-67,-10 0 30,11 0 501,-7 1-537,-2-1 0,1 0-25,-5 1 0,-1 0 61,6-1 0,0 1-19,-3 0 0,-1 0-11,5 0-6,8 0 3168,-9 0-3149,-8 0 1,0 0-14,12 0-5,-12 0 1,1 0 1,8 0 25,-8 0 0,0 0-1500,11 0 1476,-11 0 0,0 0-2679,8 0 2680,-5-1 1,1 0 12,-4 1 1,-1 0-110,6-1 1,0 0 57,11 1 33,-6 0 8,0-1 90,2 1-92,0 0 34,-10 0 1,3 0-19,0 0 1,0 0-21,1 0 1,-1 0 25,7 0 0,-1 0 99,7 0-112,-14 0 1,-1 0-16,10 0-40,-10 0 1,0 0 36,10 0 3,-12 0 0,0 0 414,7 0-411,-8 0 0,0 0-3,11-1 0,-11 1 0,1 0 8,5-1 0,0 1-4,-2 0 1,-1 0 463,5 0 0,0 0-401,0 0 0,-2 0 2655,7 0-2722,-12 0 0,-1 0-3,10 0-1,-9 0 0,0 0 10,11 1-4,-11-1 1,0 0-510,7 1 568,1 0-52,-2-1-9,0 1 2,-2-1-2,-1 0 306,8 0-294,-1 0 22,-1 0 3,-6 0-35,-10 0 1,-2 0 42,-9 0 493,9 0-396,-10 0-108,6 0-23,-6 0 2670,-3 0-2429,0-6-347,0-1-28,1-8 115,-1-1-88,2-4-27,2-16-1516,2 3 1,0-2 1145,-1 6 0,1-1 399,-1 4 0,0-2 0,1 3-397,-1-1 0,0 1 385,1 0 0,-1-1-969,0 1 0,-1 0 1034,0 1 1,0 1 13,-1 2 0,0-2-168,-1-8 0,0 0 231,-2 9 1,0 0-85,-1-4 1,-1 2 1932,-6-6-1885,2 17 623,-1-1-760,2 6 75,2 5 3088,-1-1-3080,3 4 829,0-1-918,-5 1 82,-5 1 120,-10 2-59,1 1 5,-3 1-5,4-1-8,-4 0-1631,1-1 1,-1 0 1568,-16 2 72,11-2 1,-1 0-262,7-1 0,-1 0 257,-13 1 1,-1 0 3,7-1 1,1 0-3,3-1 0,-1 1 0,-2 0 62,-10-1 1,-2 0 0,3 0-513,1 0 0,-1 0 462,0 0 0,-3 0 1,4 0 22,8-1 0,2 1-17,1 0 0,0 0-21,2 0 0,0 0 3,1 0 0,2 1-18,0-1 0,0 1-72,-17 2-223,14-2 0,-1 1 274,1 0 0,1 0 36,0 0 0,1-1-18,-2 2 0,2-1 1957,-1 1-1945,-3 1 523,12-2-525,-3 1-45,9-2 3,-2 0 1333,8-2-1378,2 1 949,0 3-753,0 4 534,-1 2-461,-1 13-118,0-4 56,-2 9-2,0-3-14,1-5 1,-1 3 4,-1 3 0,-1 1-856,-3 1 1,1 0 773,4 1 1,-1-2-13,-2-7 1,0 0-5,2 19-951,-4-2 954,0-2-22,4-12 1,0 1 18,1-2 0,1 0-1,-1-1 0,1 0-187,1 1 0,-1-2 188,1 1-36,0 4 19,0-4 17,2-10 1224,-1 4-1266,1-12 1056,0-1-4291,0-1 3055,-5-7 0,4 5 0,-4-6 0</inkml:trace>
  <inkml:trace contextRef="#ctx0" brushRef="#br0" timeOffset="250947">6024 8754 5790,'0'0'0</inkml:trace>
  <inkml:trace contextRef="#ctx0" brushRef="#br0" timeOffset="251683">5077 8118 12647,'-1'31'296,"0"0"0,0 0 1,0 2-1,1-1-1633,1 6 0,1-2 1436,1-13 0,-1-2-19,2 1 0,-1 0-44,0 0 1,1 0 3,0-1 1,0 0-40,-1-1 1,1 2 3,3 13 1,0 0-6,-3-13 0,0 0-13,4 17 1,0-2 6,-1-7 6,2 6 236,-5-16-199,-1-5 867,-1-2-753,-1-7 20,0 0 34,-1-6 2542,0 0-2750,-4 0 469,1-1-527,-3 0-9,1 0-81,1-1 2,0 1-517,-3-1 391,2 0-55,-3-1-236,3 3-324,-2-1-639,-1 0-781,0 0-779,1 1 3089,-2-3 0,4 2 0,0-1 0</inkml:trace>
  <inkml:trace contextRef="#ctx0" brushRef="#br0" timeOffset="252692">1937 7439 6747,'-11'-7'2792,"2"1"-2145,-28 2-199,24 3-280,-8-2 0,2 1 140,14 1 19,2 0 670,2 0 339,0 0-986,1-1-106,-9 2-169,9-2-2,-12 1 87,10 0-124,-5-1-30,-2 0 58,-1 0 68,-2 0-216,-17-2-191,-3 1 275,-7 0 4,16 3 1,0 0-614,-5 2 609,-9 0 35,16 2 0,2-1-35,-5 1 0,-9 2 9,23-5-7,1 0-119,5-1-62,1 0-992,3 0 1807,0 11-391,0 2-38,0 16-113,1-3 0,-1 5 0,0-1-886,1 1 1,0 2 793,1 3 1,-1 3 0,0-2 1,-1-1 1,0 0-5,5-2 1,1 2 0,0-2 9,-3 5 0,0 0-10,3-7 0,1 1 0,1 0 2,-2 2 1,0 0 0,0-3 24,-1-2 0,0 0-27,0-2 0,1 1 0,-2-4-6,1 5-39,-8-7 45,11-4 90,-11-10 89,11-2-112,-6-6-67,-1-1-89,1 0 1546,-1 0-1969,0 0 305,2 0-74,0-1 127,3-1-36,3-2-597,2-1 787,11 0 0,1 1 0,-7 0 0,23-2 0</inkml:trace>
  <inkml:trace contextRef="#ctx0" brushRef="#br0" timeOffset="253843">4978 8924 6425,'5'6'1644,"-1"-1"-1126,-4-5 815,0 0-1160,18-3-19,-17 1 129,30-4-112,-28 3-51,15 0-5,-4-3-79,-13 3-36,14-3 9,-15 4-1,9-1 65,-4-1-62,-2 0-11,4-8-145,3-11 136,-1 2 9,-6 0 0,-2-1-17,1-3 17,-6-10 76,6 3 0,0-1-76,-3-4-427,2 3 0,0 2 427,-5 5 73,-1 1-26,-6 1-47,11 0-67,-6 4 0,0-2-17,8-16 65,-4 16 1,0 1 18,1-9 9,1 13-1,1 1 82,0 2-43,2-5-10,1 6-110,-1-2 146,-1 7 817,-2 5-837,0-1 174,0 2 789,0 2-1007,0 0-12,0 0 3,-1-1 8,-2-1-8,0 0 199,-8-3-143,3 2 25,-5-2 236,-14-1-121,-1 2-196,-7-2-45,5 2-455,9 2 220,-1 1 17,1 1-3014,-15 0 3184,8 0 1,0 1 0,16 0 0</inkml:trace>
  <inkml:trace contextRef="#ctx0" brushRef="#br0" timeOffset="255993">8555 8754 13975,'9'-1'81,"2"0"-20,6 1-55,10 0-3283,3 0 2922,9 0 151,-13 0 1,2-1 232,4 0 1,1 0-30,0 0 0,1 0-17,-5 0 0,1 0 0,-2 0 18,-2 0 1,0 0-2,7 0 0,3 1 2,-6 0 1,2 0 0,-2 0 7,1-1 0,-1 1-10,2 0 0,1 0 0,-2 0 0,-4 0 0,-2 0 0,2 0 0,-1 0 5,0 0 1,0-1-6,0 1 0,0 0 4,-2 0 1,2-1 13,2 1 0,4-1 0,-2 0-38,7 0 1,-1 0 18,-7 0 0,1 0 0,-2 1 0,1-2 0,-2 2 1,8-2 36,-1 1-33,-1 0 0,0 0 15,-9 0 0,1-1-1,2 1 0,0 0-34,0 0 0,0 0 14,7 0 0,-2 0 3,7 0-3,-14 1 1,1-1 3,6 1 1,0-1-4,-4 1 1,1 0-2,5-1 0,-1 1 3,-7-1 0,-3 1 3,11-1-3,-1 0 0,1-1 34,-1 1-15,-2 0 1,0 1-25,-11-1 1,1 1 3,10-1 0,0 1 1,3 0 8,0-1 28,0 1-33,1-1 0,-1 0 1,-10-1 0,2 1-5,-1 0 0,1 0 1,0 0 0,-1 0-3,-1 1 0,-2-1-403,8 1 406,0 0-3,-1 0 20,6 0 0,2 0-17,-17 0 0,1 0-184,16 0 1,-1 0 180,-3 0-2,-2 0-68,-1 1 76,-1 0 675,-1 0-677,-5 0 1,2 0-2,-5 0 0,1 0 137,3 0 0,1 0-129,-1 0 1,-1 0-6,6 0-3,10 1 12,-19-1 1,0-1-13,3 1 0,-1 0 783,1-1 1,0 1-784,-1-1 0,-1 1 1487,8-1-1487,-9 1 0,1-1 5,10 1-1,1-1 1,0 1-5,2 0-1044,-7 0 1,-1-1 1032,1 1 0,13 0-415,-11 0 423,9 0-10,-15 0 1,-1-1 12,6 2 1,-6-1 1,-1-1 43,2 1 260,7 0-302,-7-1 5,6 1 15,2-1-23,-13 0 5,8 0 1,-17 0-3,-1 0 95,-3 0 2007,-1 0-1909,-3 0-1007,0 0-2466,-9 0 2757,-2 0 1,0 0 0,2 0 0</inkml:trace>
  <inkml:trace contextRef="#ctx0" brushRef="#br0" timeOffset="260395">5359 8712 10141,'6'4'764,"-1"-1"-363,-5-3 1329,0 0-1442,17-3 58,-9 2 236,18-3-392,-16 3 12,13 0-76,-3-1-90,7 1-148,-2 0 182,0 0-60,-3 0 0,1-1-8,16 0 30,-11 1 0,5-1 0,-1 0-31,4 1 0,0 0-404,-7 1 1,1-1-1,-1 0 401,2 1 0,-1 0 1,-3 0-5,1 0 1,-2 0-1,8 0 0,2 0 6,0 0 0,1 0-1,2 0 0,2 0 13,-7-1 0,1 1 0,-1 0-464,-6 0 0,-2 0 1,0-1 454,12 0 0,-2 1-3,-11-1 0,-1 0-2,-1 0 1,1 0-5,15 0 1,1 0 5,-15 1 0,0-1 0,13 1 0,-2-1 0,2 1-12,-1 0-2461,0 0 2465,0-1 16,1 1-165,-4 0 1,2-1 171,-5 0 1,0 0-13,5 0 0,1 0-2,-3-1 0,-3 1-1,6-1 298,-15 1 0,1 1-304,5-1 1,-1 1 2,7 0-15,-7-1 0,-1 2 619,1-1-607,2 0 6,0 0 0,-5 0 48,12 1-48,-10-1 0,-2 0 0,1 1-8,7-1 282,1 1-283,-5 0-10,-1 1 10,2-1 9,-1 1-50,9 2 52,-3-1 4,1 1 110,2-2-88,-18-1-22,10-1-3,-7 1-17,15 0 14,-5 0-9,5 1 6,-10-1 1,-9 1-1,2 0 3,0-1 8,19 2-13,-4-1 5,-14-1 0,-1 0 3091,9 0-3102,-11 0 383,7 1-420,6 1 34,0 1-250,-3 0 258,-9-1 426,-6-1-420,1 1 3,-2-2 36,14 3-39,-12-2 0,9 1 356,-14-2-384,-4 0 26,2 0 13,1 0 3,-2 0 25,1 0-3,-3-1 37,-3 1 204,0-1-321,-4 1 10,1-1 23,-3 1 11,3-1-6,-1 0 6,1 0 45,-1 0-39,1 0 38,-7 0 10,12 0 139,-10 0-193,10 0-25,-9 0 27,0-1-69,-9 0 73,1 1-6,-4-1-11,-3 1 2,7 0-50,-6 0 59,-2 0 62,0 0-62,-1 0 0,6 0-31,4 1-42,6-1 12,0 1-323,5 0-358,1-1 787,7 0 22,11 0-120,7 0 45,2 0-163,3 0-98,-11 0 115,4 0-148,-1 0 302,-10 0 106,3 0 113,-12 0 366,-1 0-585,-6 0-40,-9-1 141,-23-1-39,8 1-587,8 0 1,2 1 650,-2-1-3107,0 1 3079,2 0 229,-10 0-209,12 0-180,-3 0-136,15 0-24,4 0 452,1 1-177,17 0 3223,4 0-3146,8 1-130,-2-2-37,-9 0 1,-2 0 0,-2 0-9,0 0 342,-7 0-101,-1 0-107,-8 0-83,-4 0 39,-4 0 61,-4 0 457,-20 2-653,3-1-70,9 1 1,1-1-702,-4 1 15,4-1-611,7 0-805,1-1 1442,-7 1 1,11-1 0,-3 0 0</inkml:trace>
  <inkml:trace contextRef="#ctx0" brushRef="#br0" timeOffset="262112">5147 8754 2939,'2'4'1182,"-1"0"2094,-1-4-1472,0-4-995,-1 0-526,-1-5 61,-1 2 117,-1-4-315,0-3-74,0-2-72,1-2-73,0-3 1,0-3-18,2 2 1,0-1 194,-1-4 0,0-1-136,2 5 1,0 1 19,0-11-96,-6 1 107,13 1-6,-8 9 1,0 0 92,10-7-51,-7-3-33,-2 20-3,0 7 6,0 2 452,0 2-2096,0 0 1602,2 1 28,4 0-995,8 0 410,-1 0 593,25 7 0,-26-6 0,13 6 0</inkml:trace>
  <inkml:trace contextRef="#ctx0" brushRef="#br0" timeOffset="263363">12713 8669 1817,'4'3'2565,"0"-1"711,-4-2-1647,3 0-687,-1-2-934,2-2 697,0-5-652,0 0 48,1-5 61,3-6-131,2-6-7,0-1-61,-1-1-100,-1 5-2767,-1-1 2798,0-1-392,0 0 1,0-2 407,-1 5 1,-1 0 89,2-5 0,-2 0 9,2-7 209,-5 8-173,-1 9 1324,0-9-1170,-4 14 3077,1-1-3161,-2 7 640,0 4-694,3 0 32,-2 1-20,1 1-1,1 0 173,-1 0-100,1 0 132,-9 0-25,-5 0-252,-3 1-109,-4 0-3168,-6 3 3098,6-2 151,-11 1-1032,-3 0 938,14-2 0,0 0-475,-10 0-324,-3 0-745,24 0-613,-1 0 2279,1 1 0,7-2 0,1 1 0</inkml:trace>
  <inkml:trace contextRef="#ctx0" brushRef="#br0" timeOffset="273907">6293 9391 4197,'4'7'1772,"0"-1"840,-4-6-809,0 0-716,-4 0-1118,3 0 642,-2 0-463,11 0 2048,-5 0-2087,9 1 274,2 3-366,0 0 90,3 1-99,-6-2 37,-2 0-42,0 0-3,2 0 47,14 2-36,6 0 1,1 0-1077,-2-2 1065,-13 0-6,0-1 6,7 1 7,-4-1 0,1 0 32,10 2-290,9-1 251,-22-2 0,0 0 3,15 2 5,-6-1-1475,-6-1 1,-2 1 1463,-1-1 141,10 1-143,-17 0-43,26 1 12,-4 1 30,0 0 6,-5 0 0,-13-2 0,0 0 34,0 0-1924,-1 1 1887,6-1 2072,-4 0-2069,3 1 3,-5-1 601,-1 0-604,0-1 0,-1 1 51,18 1-43,-8-2-2,8 2-3,-12-2-3,-5 0 3276,-1 0-3169,10 0-98,1 2-15,1-1 6,-5 0 0,-4-1 6,-4 0-3283,8 0 3206,-9-1 37,4 0 32,-5 0 2,1 0-6,1 0 3,-1 0 6,1 0 5,3 0 3268,11 0-3126,-8 0-147,6 0 56,-12 0-62,0 0-5,0 0-1,12-1-24,-8 0-4,10-1 12,-12 2 25,0 0 3,7 0 0,-4 0-3280,4 0 3159,2 0 112,-5 0 6,6 0 3,-8 0 6,0 0 35,-1 0-38,1 0-3,-7 0 19,25-1-5,-13-1 14,17-1 3245,-13 0-3163,0 0-119,-5 1 1,18-4-1,-11 3 3,4-1-5,-9 2 2,0 1 4,-4 1 2,12-2-1069,-10 2 1069,5-1 25,-6 0-25,1-1-3,-1 1-5,1 0 2,8-1-19,10-1 19,2 1-1061,-2 0 1061,-11 2 748,2-1-745,-7 1 1,1-1 1,1 0-1,10 1-1,6-2 3,-9 1 0,-9 0-6,1 1 3,-2-1-41,17 1 27,-7-1 14,6 1 3,-11 0 3,-9 0 0,1 0 41,-1 0 1117,13 0-1152,3-1-2191,-1 0 2187,-5-1-2,-15 1 0,-2 0 8,3-1 6,-2 0-6,-1 1 23,-4 1-26,-4-1-3285,0 1 2829,-3-2 0,2 1 0,-3-1 0</inkml:trace>
  <inkml:trace contextRef="#ctx0" brushRef="#br0" timeOffset="278250">13010 9391 2651,'5'2'1741,"-1"1"1535,-4-3-3208,4 0 1133,-3 0-1201,3 0 752,-2 0-688,0 1 1684,3 1-1748,0 0 894,1 4-740,14-1-93,-10 0-16,15-1 81,2-2-139,-5-2 1,0 1-3265,16 0 3198,-15-1 1,-3 0 84,-2 0-319,-1 0 313,0 0 11,18-1-22,-15 1 0,1 0 11,0-1 0,0 1-901,0 0 0,-1 0 909,3 0 46,2 1 1088,-2 0 1,4 0-1192,1 1 0,2 0-123,-1-1 1,0 0 169,-2 1 1,-1-1-4,1 1-4,-1 0-22,-3-1 1,0 1 16,-1 0 0,0 0 14,1-1 0,-2 1 1641,13 1-1639,-18-2-2,0 0 6,10 1-36,-4-1 1,0 0 24,13 1 0,-8-1 1,-2 0 843,-3 1-874,1-1 0,2 2-41,-2-1 1,-1 0-161,0 0 0,0 0 230,-1 0 1,-2-1 945,2 1-943,-1-1-44,19 0 9,-18-1 0,0 0-760,0 0 0,-1 1 801,16-1-3,-20 0-3,0 0 3,18-1-14,-8 0 14,9 0 0,-13 0-3,-6 0-36,0 0 449,15-1-494,4 1 84,0 0-515,-6 0 515,-14 1 33,-1 0-33,-1 0 1570,11-1-1649,-3 0 76,4 0-2,-6 0-96,3 0-243,11-1 225,-12 1 0,1 1-386,14-2 499,-5 1 6,-16 1-61,0 0 689,12 0-614,5-2-14,-1 1 0,0-1 0,-13 0-5,1 1-68,1 0-45,-1 0 1,3-1-9,15-1 124,-14 1 1,0 1 4,12-2 5,2 0-7,-5 0 1,3 0 2,-3 1 1,-1-1-1455,6 1 0,-2-1 1450,-12 2 0,-2 0 0,11 1-2260,-1-1 2260,0 1-12,-5-1 0,2 0 3,0 0 1,2 0-11,-1 0 1,0 0-146,4-1 1,-3 0 157,1-1-12,3 0 0,1 0 23,2 0-5,-8 0 0,0 0-22,3 0 22,2 0 12,-10 0 1,3 0-14,2-1 0,3 0 0,1 0-155,2 0 0,2-1 1,-1 1 525,0-1 0,-1 0 0,1 1-437,1-1 1,0 0 0,-4 1 15,-6 1 1,0 0 37,8 0 0,4 0 0,0 0 10,-7 2 0,0 0 1,0 0 2,0 0 0,1-1 0,-1 1-34,1 1 0,1 0 1,-5 0 1335,-8 0 0,0 0-1366,5 0 1,3 1-1,-3-1-286,-5 0 1,-1 1 346,10 0 1,0-1 2,1 2 0,-2-1 0,-1 0 3,-6 0 2,9 0 239,-10-1 1,2 1-241,2 0 0,0-1 10,3 1 0,-2-1 1097,11 2-1111,-12-2-2,-5 1 18,18 0-16,-3 0-3,-8-1 1,-1 0 2,9 1 0,-4-1 73,-9 0-67,9 0 1,-6 0 0,2 1 236,10-1-241,-12 1 1,0-1 6,5 1-60,-8-1 1,1 1 50,7-1 0,1 1 1,-5-1 1,-1 0-105,0 1 0,-1-1 108,3 1 4,0 1-9,-3 0 0,3-1 22,0 1 0,0-1-21,0 1 1,0 0-496,-3-1 0,-1 0 499,1 0 1,1 0 250,-2 0 0,2 1-179,2-1 0,1 0-33,0 1 1,-1-1-168,0 1 1,-3-1 166,4 0-35,1 0-6,1 0 5,4-1 0,3 1-7,-10-1 1,0 0-2,11 1 0,-2-1-241,-13 0 1,-3 0 240,9 0 615,9 2-563,-8-1 0,1 1-51,-9-1 0,-1 0-302,8 1 1,-3-1 337,-3 0-1,0-1-36,0 0 204,-2 0 0,2 0-204,14 0 2,-14 0 1,-1 0 999,7 0-820,-5 0-59,11 1-120,-5 0-3,0 0 0,-15-1 347,-2 0-300,3 0 1100,-3-1-1142,-1 0 32,-8 0 35,-2 1-1049,-1-1 1378,2 1-357,0 0-24,7-1 114,1 0-125,9-2-9,-6 2 3,2-1 2,-6 1 85,1 0 265,15 1-405,7-1 2,1 1-1,-13 0 0,-1 0-35,0 0-56,1 0 0,1 0 31,6 0 101,10 0 8,-16 0 14,2 0-6,-9 0-12,6 0 0,1 0-41,-1 0 36,2 0 1,0 0 3,-6 0 5,21 0 22,-14-2 0,-1 1 15,17-1-1,-13 0 1,0 0 94,10-2-131,-14 3 0,-1 0-327,17-1 330,-6 2 0,-15 0-3,1 0 11,6 0 0,2 0-8,0 0-840,0 0 0,-2 0 829,-6-1 2,-2 0 3,1 0 269,9 0-282,-2 0 10,0 0 6,-8 0 0,-11 1 1735,0-1-1718,4 0-17,1 1 2,-1-1-4,0 0 4,-4 1-2,0 0-11,7 0-3,-4 0 6,5 0-1,-7 0-52,0 0 58,0 1-5,7 0 13,-5 1-2,2 0 5,-6-2 57,-1 1 64,1 0 53,4 0-146,0 0-36,2-1 0,-2 1 0,4-1-3,-4 1-92,24 1 59,-17-1 36,14 2-6,-18-2 3,1 0 3,12 2 9,4 1-3286,0 0 3181,-2-1 105,-12-1-1316,0-1 1310,0 0-63,13 1 62,-17-1 4,22 1 42,-21-1-48,12 0-9,2 1 9,-6-1 0,1 0 0,1 1 11,9-1-8,6 1-3,-11-1-5,-14-1-4,11 1 9,-10 0-5,27 1 47,-2 1 2255,0 0-2297,-4-1-6,-14-1 3,-1 0 3,9 0-4,-4 0 0,0 0 4,11 1 3,-7-1 0,-1 1-1,-5-1 948,1 1 1,1 0-873,-2-1 0,0 0-74,0 1 1,0-1-348,0 0 1,-3 0 350,3 0 101,1 0-64,-3-1 0,2 1 60,1-1 0,0 1-79,0-1 1,-1 1 46,18-1-65,-20 1 471,-2-1-425,7 1-29,12-1-17,-11 0 103,6 0-111,-19 0-34,-1 0 820,11-3-1240,0 2 272,0-1 9,-6 2-82,-10 0-45,-2 0-1623,0-1 1923,-7-1 0,3 1 0,-5-2 0</inkml:trace>
  <inkml:trace contextRef="#ctx0" brushRef="#br0" timeOffset="282451">14636 9970 6271,'2'6'457,"0"-1"-2096,16-4 1,7-2 449,-1 1 0,1 0 1189,8-1 0,0 1-21,-4 0 0,-3 0-15,4 0 848,0 0-1005,0 0 193,10 0 0,0 0 0,-10 0 0,1 0 0,0 0 0</inkml:trace>
  <inkml:trace contextRef="#ctx0" brushRef="#br0" timeOffset="284604">17351 9999 6437,'7'7'3276,"-2"-2"-2602,-5-5-433,0 0 260,12 1-481,0 1 25,8-1-1,-4 1 320,-1-2 32,22 1 1,4-1-1071,-20 1 1,1-1 673,8 0 0,3 0 0,-4 1-2,-7-1 1,-2 0-3,0 0 0,3 0-226,8 0 1,5 0 0,0 0 213,-4 0 0,-1 0 1,2 0-310,3 0 1,2-1-1,-1 1 315,-3 0 1,0-1 0,0 0 30,3 0 1,2-2-1,-1 1-25,-5 0 1,0 1-1,1-1-806,4 0 1,0 0 0,-3 0 803,-4 0 1,-4 1-31,7 0 688,-3 1-652,7-1-124,-15 1 0,0 0 87,14 0 32,1 0 5,-21 0 0,0 0 718,-3 0-813,8 0 2989,-9 0-2905,3 0-3,-12 0 16,-8 0 1099,12 0-1096,-9-1 1,10 1-6,-6 0 8,-1-1 54,1 0-9,-1 1-53,-1-1-28,0 0 28,1 1 0,0-1-78,14-3 22,1 2 11,8-3 45,-4 3-53,-4 1 16,0 0 37,1-1 3,21 1-19,-16 1 1,1-1 18,0 0 0,0 1-949,0-1 0,-1 0 952,4 0-386,3-2 415,-3 1 1,8-1 0,1 0-1,-4 0-805,0 0 1,0 1 769,1-1 0,5 0 0,0 0 0,-7 1-3,-7 1 0,-2 1-14,0 0 1,1 0-52,2-1 1,2 1-1,2 0 68,5 0 0,2 0 0,-1 0-363,-4 0 1,-1 0 0,1 0 363,2 0 0,1-1 0,-5 1 1,-8-1 1,0 0-14,4 0 0,3-1 0,1 1 49,0 0 0,1-1 1,0 1-22,0 0 1,0 0 0,-1 0-426,12-1 1,-5 2 452,2 0-68,-12 0 1,4 0-1,0 0 25,-2 0 0,0 0 0,0 0 377,4 0 1,0 0 0,-1 0-358,7 0 0,-3 0 48,3 0 379,1 0-318,-5 0 1,2 0-101,-1 0 0,0 0 177,0 0 0,0 0-212,-7 0 0,-4 0-46,-2 0 351,-4 0-268,10-1 29,-11 0-17,4 0 1052,-15-1-996,-3 1 8,-1 1 1155,-1 0 760,-6 0-2024,-24 0 0,16 0 0,-15 0 0</inkml:trace>
  <inkml:trace contextRef="#ctx0" brushRef="#br0" timeOffset="286832">1867 10564 9878,'4'4'366,"-1"-1"1124,-3-3-944,36 3-319,-15 0-139,7-1 0,12 2 0,2-1 1,-7 0-1728,-4-1 1,-1 0 1535,2 0 0,5 1 1,0 0-1,-6-2 103,-2 0 0,-3 0 386,3-1 1,0 1-387,0-1 0,4 0-23,0 0 1,6 0-1,3 0 1,-1 0 0,-5 0-616,-2 0 1,-3 1-1,3-1 638,3 1 1,4-1 0,2 0-1,-3 1 1,-6-1 0,3 2 1,-5 0-2,-2 0 0,2 0-248,-3 0 0,4 0 0,1 0 0,0 0 236,-3 0 0,1 0 1,0 0-1,0 0 11,2 0 0,2 0 1,-2 0-1,0 0 1,5 0 0,-1 0 0,-4-1-18,-7 0 0,0 0 482,0-1 0,2 1 1,1-1-469,6 1 0,2 0 1,-1 1-442,-7-2 1,0 1 0,-1 0 446,4 0 0,-1 0 0,-5 0 34,5 1 1601,-1 0-1595,-1-1-38,-8 0 0,0 0 977,13 0-959,-5 0 0,0 0-1217,6-1 1195,-13 1 0,1-1 841,-2 1 1,2 0-876,13 2 0,2 0 24,-4 0 1,0 1-781,5-1 0,-3 2 767,-12-2 1,-1 1-169,3-1 1,-1-1-28,-6 0 0,2 1 415,8-1 1,6 1-1,2 0 1,-5 0-198,0-1 0,-1 0-225,-1 0 0,3 1 0,1-1 0,-6-1 184,-1 0 1,-2 0-19,0-1 0,2 1-276,5 0 1,3 0 0,2 0 283,-8-1 0,1 1 0,0 0 0,0 0 33,0 0 1,0 0-1,-1 0 1,1-1-1,8 2 1,0-1 0,-4-1-36,-3 1 0,-4 0 240,2 0 1,0-1-229,-2 1 1,3 0-10,-1-1 1,6 1 0,3 1 0,-1-1-1,-6 0 47,-4-1 1,-2 1-1,2 0-19,3 0 0,6 0 0,0 0 1,-3 1-1,-6-1-37,-3-1 0,-5 1-353,2 0 1,0 0 287,8 0 1,0 0 91,-7 0 0,0 0-17,6 0 0,-1 0 736,10 1-760,-2-2-8,-1 1 44,-1 0 32,0-1 2,-1 1-25,-4-1 0,1 1-400,8 0 424,-8-1 0,-1 0-49,2 0 42,1 0 6,-10 0 1,3 0-47,8 0 1,2 0 43,-7 0 1,2 0 0,-1 0-41,8 0 1,-1 0 5,-2-1 1,-2 1-114,3-2 1718,0 1-1716,-10-1 1,4 1 0,0-1 152,10-1 1,1 0-131,-10 1 0,0-1 0,0 1 129,12-1 0,-4-1-6,-3 1-148,0 0 0,-1-1-719,-1 0 813,-8 1 0,-1 0 7,-1-1 2320,0 0-2452,6-2 76,-8 2 107,0-1 1,-2 0 9,-7-1-2,21-2 30,-26 4 73,10 0-36,-9 0-70,0 1 33,-3 0 79,3 0 729,-3 0-723,6-2 2138,-4 3-2223,3-1-36,-2 1-5,6-1 24,2 0 99,2 0-17,-8 2-12,14-1-86,-13 1 8,14 0-8,-13 0 50,-1 0 177,-1-1-40,-3 2 194,0-1-166,-6 1 255,2-1-27,-3 0-3154,2 0 1748,-12 0 960,10 0 0,-11 0 0,13 0 0</inkml:trace>
  <inkml:trace contextRef="#ctx0" brushRef="#br0" timeOffset="287004">8329 10621 6182,'-3'-4'-150,"1"1"1,2 3 0</inkml:trace>
  <inkml:trace contextRef="#ctx0" brushRef="#br0" timeOffset="289442">17577 9999 7478,'-4'-2'935,"-22"-12"0,-6-5-908,15 8 0,-1-1-9,-7-3 1,-4-3 0,0-2-839,4 1 1,-1-2 0,1 0 0,1 2 803,3 1 0,1 1 1,-2-3 318,-5-5 1,-3-4 0,0 0 0,6 3-108,2-2 1,3 2-155,3 3 0,-1 0 0,4 0 565,2-1 1,2 2-517,1 0 0,5-1-136,14-7 0,11-6 0,3-1 1,-3 6-681,-5 8 0,-1 4 0,4-2 704,2-4 1,4-3 0,2-1 0,0 3 0,-2 6-13,1 6 1,-1 5-1,5 0-69,-2 3 0,5 0 0,4 0 0,2 1 0,0 0 1,-3 1-1,-3 0 102,5 0 0,-5 0 0,2 1 0,3 0-101,-4 1 1,5 0-1,2-1 1,0 1 0,-1 1-1,-3 1 1,-4 1 111,0 2 0,-4 1 0,-2 2 1,0 0-296,11 3 0,-1 1 1,0 1 283,-2 2 0,0 0 0,-2 2-1,-4 0 0,0 0 0,0 5-64,-2 1 0,1 4 0,1 1 0,-1 1 0,-4-2-30,1 2 1,-4 0 0,1 1 45,-1-3 0,1 2 1,0 1-1,-2 0 1,-4 0 6,-4 6 0,-6 1 0,0-2 60,0 4 0,-2 1 3,-4-8 1,-1 2 0,-4-2 18,-3-2 1,-4-1 50,-3-2 0,-6 0 160,-3-6 0,-6 0 1,-3 0-1,3-2-48,2-1 1,0-3 0,-2 1-60,-5 2 0,-4 0 1,0-1-1,2-3 62,3-3 0,2-3 1,-1-1-85,-1 1 0,-1-1 0,0 0 15,1-1 0,-1 0 0,-5-1-68,8-2 1,-5-1 0,-3-1-1,-2 1 1,-1-2 0,1 1 0,3 0-1,4 0-79,-6-1 0,4 0 1,0 0-1,-5-1-7,8 1 0,-4-1 0,-3 1 1,-1-1-1,1 0 0,2-1 1,4 0-1,5 0 75,-5-4 0,6 0 0,2-2-141,-1 0 0,1 0 0,1-1-162,-10-6 0,3-2-105,3 0 0,3-3-743,6-7 1,3-4 0,1 1-344,3 0 0,2 0 1291,2 0 1,1-2 0,5 3 144,10-2 0,3 5 0,-1 1 0,6-2 0</inkml:trace>
  <inkml:trace contextRef="#ctx0" brushRef="#br0" timeOffset="290020">19599 9999 11297,'-38'-11'253,"1"0"1,0 0-1,2 0 1,1-1-950,-1-1 0,-4-1 1,5-3 1105,0-7 1,6-1-271,7 5 0,2-2 101,1-1 1,0-3 0,6-1-49,6-1 0,6-1 0,1-1-176,3-1 0,3-1 0,2 1-432,1-1 1,2 1-1,3 2 416,2 4 0,4 2 0,-1 2 25,6-4 1,3 2 9,0 2 1,3-1-1,5 2-325,-6 6 0,3 0 1,2 1-1,0 1 1,-2 0 325,3-2 0,-2 1 0,1 0 0,2 2-281,-1 1 1,1 1 0,1 1 0,-1 1 0,0 3 313,-4 2 1,0 1-1,-1 2 1,0 1-1,-2-1-57,1 1 1,-1 1-1,0 0 1,2 2-13,-1 1 0,3 1 1,1 0-1,1 2 1,-2 2-1,-3 0-174,-1 2 0,-1 1 1,-2 2-1,0 1 0,1 1 139,3 3 1,1 2-1,0 1 1,-1 1-1,-4-1-6,1 1 0,-3 0 0,-1 1 0,-3 2 0,-2 5 0,-2 2 0,-2 0 0,-3-3 37,-4-6 0,-3-1 1,-2 2 3,-2 2 1,-2 3-1,-4 0 1,-5-3 104,-8-1 0,-7-2 1,-2-2-1,2 0 8,-1 4 1,2-1 0,-5-2 29,-2-4 1,-5-1-1,-1-3 1,4-3 60,3-4 0,2-4 1,0 0-21,-5-1 1,0 0 0,-1-1-63,-1-1 0,0-1 0,0-1-89,-1 0 0,0-1 1,0 0 39,-1-1 1,1-1 0,-4-2-51,7-1 1,-3-1 0,-3-1 0,1 0-1,1-1 1,2 1-25,-1-1 0,3 1 0,0-1 0,-3-1-23,3 1 0,-3-1 0,-1-1 1,0 0-1,1-1 0,3 0-70,-3-3 1,2-2 0,1-1 0,3 2 135,-2-2 1,2 1-1,-1-3-247,0-2 0,-2-2 1,0-3-1,5-1-368,7-1 0,2-2 0,3 0 0,-1 1-25,-3-4 1,0 1-1,3-1 434,6 4 1,0-2-1,2 1 1,2 3-468,1-5 0,3 2 203,-1 1 0,0-1-212,0 2 1,-1 1 100,2 3 1,-2 1 537,-1-1 0,-1 2 0,1 1 0,-1 1 0</inkml:trace>
  <inkml:trace contextRef="#ctx0" brushRef="#br0" timeOffset="294188">8513 10720 10202,'2'5'135,"1"-1"100,-3-4-25,42-3 67,-21 1 0,2 0-239,8 0 0,1 0-436,-6 0 1,-3 0 341,6 1 50,0 0-64,-8 0 0,1-1 70,11 0 96,-12 0 1,2 1-183,10-2 1,0 1 84,-11 1 0,0-1-500,8 0 0,3 0 0,-3 0 501,-4 0 0,-2 1 18,11-1 0,-1-1-18,-10 2 0,1-1-939,3 1 0,3 0 0,0 0 862,5-1 0,1 1 23,-8 0 0,1 0 0,-2 1-148,1-1 1,-3 1 83,8-1-36,0 1 112,-12-1 0,2 1 19,8-2 1,1-1 19,-7 2 1,1-1-1,5-1 0,-2 0 3,2 0 3,0 0 0,-1 1 64,-10 0 0,1 0 36,7 1 1,1-1-126,-5 1 0,0 1 83,4-2 1,-2 2-62,5 0 0,0-1 2,3 1 40,-9 0 0,2 0-24,0-1 0,1 1 0,0-1 64,7 1 1,-1-1-41,-5 1 0,0-1 0,-2 1-145,-3 0 0,-1-1 121,1 1 0,0 0 25,0 0 1,1 0-22,9 0 1,3 0-566,-5 0 1,2 0 0,-1 0 542,-6 0 0,0 0 0,0 0-42,5 0 1,0 0 0,-3 0 44,-4 0 0,-2 0-3,1 1 0,0-2 5,-1 1 1,1 0 39,8-1 0,3 1 55,0-2 1,1 1 1,-6 1 1,0-1 0,-1 0-30,6 0 0,-2 0 14,-6 1 1,0-1 0,-3 0-20,-1 1 1,-1-1 896,15 1 0,2-1-848,-12 0 1,0 1 0,-1-1-78,8 1 1,0-1-240,6 0 0,-3 0 248,-16 1 0,-2 0 5,1-1 1,0 1-10,0 0 0,-1 0 28,20-1 2086,-2 1-2165,-5 0 1,0 0-251,-12 0 1,1 0 259,10 0 1,0 0-4,-8 0 1,-1 0 16,13 0-18,-7 0 0,1 0-4,0 0 0,-2 1 2,-5-1 1,1 0-17,1 0 0,-1 0-38,5 0 50,-8 0 1838,6 0-1740,-13 0 9,-4 0 5,-5 0 2260,-5 0-2461,0 0 470,2 1-372,1-1 0,1 0 3,-1 0-6,-1 0 14,3 0-12,-2 0-2,1 0 14,-2 0 31,0 0-11,0-1-31,-1 1 2,0 0-212,0 0 207,1 0 62,0-1-62,-6 1-25,12 0 22,-9 0 3,12 0-6,-6 0 3,10 0 1,-6 0-40,20 0-40,-15-1 29,11-2 49,-4 1 0,0-2-5,10 0-466,3-1 0,0 1 466,3-1-4,-15 3 1,-1-1 12,18-1 4,-16 2 1,0 0-114,7-1 1,1 0-502,-3 0 0,-1 0 547,-1 0 0,-2 0 57,12-1-22,-11 0 0,1 1 34,13-3-6,-15 3 0,1-1-12,6 0 1,-2 0 181,9-1-171,-10 2 0,-1 0-2,-2 0-11,6 1 5,-9 0-27,6 0 1134,-17 0-1028,27 0-70,-22 1 0,24-1-9,-12 0 9,-7 1 0,16-1-21,-17 1 0,0 1 16,14-1 628,6 0-623,-8 1-352,-7 0 358,8 0-1626,-4 0 1,0 0 1661,-3 0-42,5 0 0,2 0-420,-1 0 415,4 0 2,2 0-3,-10 0 6,0 0 0,0 0 6,9-1-6,-8 1 0,-1 0-3,3-1 3,-1 0-3,0 1-2,1-1-34,-2 1-943,-2 0 1,1 0 981,6 0 0,-8 0 0,1 0 195,12 0-191,-18 0 0,1 0 11,-1 0 1,1 0-12,11 0 0,-1 0-9,1 0-11,-11 0 1,0 0 46,1 0 1,-3 0-32,4 0-2,-3 0 1,0 0-5,3 0 10,-2-1 1,0 2-8,6-1 0,-7 0 0,1 0-8,1 1 8,0 0 3,1 0 14,9 0 0,3 0-18,-13 0 0,0 0 790,14 0 0,-2 0-791,-1-1 2,-11 1 3,1-1 0,-1 0 26,-1 0 1,0 0-24,7 0 1468,-6 0 0,0 0-1398,3 0-295,0 0 225,1 0 75,1 0 843,1 0-782,0 0 0,1 0-975,9 0 872,-8 0 1,0 0 36,5 0-68,0 0 48,1 0 57,1 1 24,0 1-1524,-3 0 0,1 0 1391,-12-1 1,-1 0-1,11 1 1,3 0-224,-1-1 1,-2 0 218,-12-1 0,1 0-46,4 1 0,3-1 0,-2 1 42,7-1 0,-2 1 1,-5-1 1,0 1-163,3-1 0,-2 1 168,0 0 0,-1 1 3,-1 0 0,-1-1 1925,0 0-1894,13-1 0,2 0-34,-3 1 95,3-1 1,-3 0-96,-13 0-1017,-2 0 0,1 1 1106,7-1-58,-7 1 0,0 0 848,2 0-854,-6 0 0,0 0 48,13 2 124,-5-1 1,3 0-15,4 0 1,1 0-827,-7 0 0,1 0 643,6 0 0,-2 0-3,4 0-41,0 0 41,-2 0-6,-8-1-5,6 0 0,0 0-475,1 1 487,-1-1 1,-1 0 1,-4 0 45,11 0 1642,-10 0-1684,-5 0 0,1 0-2,2 0 1,0-1-4,-5 1 1,0 0 1,5 0 0,-2 0 5,14 1-5,-10-1-4,-6 1 0,3 0 1,1 0 0,0 1-1,-4-1 0,0 0 1,5 0 0,-2 1 3,4 0 6,1-1-6,-1 0 8,0 1 29,-1-1-30,-3 0 0,1 1-7,6 0-5,-7-1 1,-1 0 44,11 2-40,-9-2-3,8 1 3,-11-2-218,-3 0 0,0-1 215,6 1 3,7 0-14,-1-1 11,-17 0 3,17 0 0,-16 0 6,11 1 0,-13 0 781,7 0-785,-11-1 303,-3 0-305,0 0 3140,-4 0-3143,3 0 791,-2 0-791,3 0 0,-4 0 0,-1 0-2,0 0-1,-2 0-2,0 0-29,0 0 43,0 0 784,-1 1-737,-6-1 0,4 1 0,-5-1-11,6 0 2075,0 0-2109,6 0 32,-4 1-35,5-1 6,-7 0-3288,0 0 2581,-3 1 1,3-1-1,-3 1 1</inkml:trace>
  <inkml:trace contextRef="#ctx0" brushRef="#br0" timeOffset="295055">18835 10805 0,'-35'1'187,"-1"0"1,1-1 0,-1 1 0,-1 0-1,1 0-93,4 1 0,0-1 0,-1 0-225,-5 1 0,-1-1 1,-1 1-3,8-1 0,0 1 1,0-1-1,-1 1 96,-1-1 0,-1 1 0,1 0 0,-1 0 219,0 0 0,0 0 1,0 0-1,0 0-181,0 0 1,1 0-1,-1 0 1,-2 0 26,5 0 1,-2 0 0,0 1 0,-1-1 0,1 0 0,1 0-29,-6 1 0,1 0 0,0-1 0,-1 1-95,1 0 1,-2 0-1,-1-1 1,1 1 0,0 0 94,-1-1 0,0 1 0,0-1 0,2 0 0,5 0 0,2 0 0,3 0 0,0-1 0,-11 1 0,0 0 0,0 0 0</inkml:trace>
  <inkml:trace contextRef="#ctx0" brushRef="#br0" timeOffset="296638">10097 11314 5234,'5'2'205,"-1"-1"1391,-4-1-1506,44-11-362,-23 7 1,1 1 339,13-5 1,1 1-33,-6 2 1,-1 2-8,9-1 1,-1 0-30,-6 1 0,0 1-19,4-1 0,4 1 1,1 0-405,-8 1 1,1 1-1,0-1 1,-2 0 424,6 1 0,-1-1 0,1 0 100,-5 1 0,0-1 1,1 1-1,-1 0 134,5 1 0,-1 1 1,-1-1-584,-6-1 0,-1 1 0,1 0 347,10 0 0,0 1 0,-1 0 0,-9-1 0,-3 0 0,4 0 9,0 0 0,4 0 0,1 1 0,-1-1 0,-2 0 8,4 0 1,-2 0 0,2 1-18,-4-1 0,1 0 0,2 1 0,-1-1 0,-2 0-215,1 1 0,-2-1 1,0 1-1,-2-1 215,2 1 0,-1 0 0,2 0 158,7 0 1,2 0 0,-3 0-159,0 1 0,0-1-1,-7 0 0,4 1 1,0-1-1,-3 0 1,-4-1 0,-1 1 0,1-1 2,3 1 0,2 0 0,-1 0 0,-3-1-1,2 1 1,-1-2-43,-2 1 1,1 0 0,-2 0 44,5-1 0,-1 1-4,10-1 0,-2 1-247,-14-1 0,2 0 246,2 0 0,3 0 0,-3 0 1,0 0 0,0 0 253,4-1 1,4 1-1,-4 0-253,-10 0 0,-1 0-248,6-1 0,0 1 251,9-1-268,-4-1 1,0 1 282,-12 0 0,0 0 543,10-1 1,1 0-561,-8 0 0,-1 0 47,12-2 137,-12 1 1,0 0-186,10 0-33,-2 0 1,0 0-4,9-1 36,-8 1 0,-2 1 919,1-1-914,0-1-1,0 1 4,-1 0-2,1 1-518,-1 1 1,2 0 529,-11 1 1,0-1 17,11 0 0,2 1 623,-5-1 1,-1 0-624,-6 1 0,1-1-18,7 0 1,0 1 17,-9 0 1,1-1-137,6 1 1,3 0 0,-2 0 248,0 0 0,0 0-95,1 0 0,3 0 0,-4 1-117,-6-1 1,-1 1 63,6-1 1,1 1-2,-6 0 0,0 0-3,5 0 0,0 0 0,6 0 1,0 0 2,0 1 0,0-1-3,0 1 0,-1-1-11,-3 0 0,-3 0-496,10 0 474,-2 0 1240,0-1-1210,-2 0 6,-2 0-601,-7 0 1,1 0 631,4 0-28,-7 0 0,-2 0 1622,-2 0-1625,8-1 3,-7 1-3,7-1 7,-4 0 0,0 1-7,3-1 198,-2 0 1,0 1-202,-3-1 175,2 1-169,0 0 2662,5-1-2662,-6 1 0,1 0-312,11 0 309,-12 0 0,0 0 6,3 0-6,-1 0 36,0 0-30,-2 0-6,0 0-1564,14 0 1570,-14 0 39,8 0 205,-16 1-250,1-1 6,-4 1-12,1-1 239,-5 0-233,0 0-1081,-9 0 1081,9-3 0,-11 3 0,9-3 0</inkml:trace>
  <inkml:trace contextRef="#ctx0" brushRef="#br0" timeOffset="296796">16120 11286 3714,'8'2'-570,"-2"-1"0,-6-1 0</inkml:trace>
  <inkml:trace contextRef="#ctx0" brushRef="#br0" timeOffset="299159">16644 11088 11751,'5'4'154,"0"0"-263,-5-4 109,0 0-186,-7 45 186,5-26-44,-2 9 1,1-1 43,3-9 0,0 0-37,1-2 141,1 0-431,2 5 201,-1-8 162,-1 6 45,-2-12 1,0-1-38,0-3 467,-1 1-340,-2 0 27,-1 0 49,-2 0-113,1-1-61,-1 0 98,-1 0-90,-8 0-70,12 1 494,-22 2-326,18-2 56,-16 2-47,10-2-160,-7 0-28,3 0-62,-3 1-198,6-3-1477,-12 1 547,10-1-232,-8-1-1855,7-1 3224,5 0 1,1-1 0,6 1 0</inkml:trace>
  <inkml:trace contextRef="#ctx0" brushRef="#br0" timeOffset="301606">1541 7382 7358,'3'3'3276,"0"0"-1633,-3-3-1480,-41 1 63,22 1-163,-6-1 0,-3 1 0,-3 1 0,2 1-1761,1-1 1702,-2 0 0,4 0 89,14-2 286,-4 1-454,7-1 75,-3 0 47,8 0 4,2 0-51,0 0 1291,1 0-994,2 9 155,-1 0-94,1 12-53,-1 1-621,1 6 451,-1 5-2288,0 4 2178,-2 2-1292,1-2 1,0 0 1266,0-13 0,0-1-31,0 13 0,1-2-125,0-2 11,0 7 55,2-13-106,2 9-2713,-6-17 1778,12-3 216,-11-6-801,10-7 1716,-8 1 0,0-3 0,0 0 0</inkml:trace>
  <inkml:trace contextRef="#ctx0" brushRef="#br0" timeOffset="303562">22922 11413 10852,'6'1'1515,"-2"1"-706,-4-2-857,40 1 40,-15 0-576,5 0 1,1 0 501,7 1 68,-12 0 0,3 2 0,-2-1-4,-1 0 0,0 0-224,2 0 0,1 1 1,-3 0 241,6 2-65,8 1 29,-15-2 36,6-1-45,-12 0 45,-2-1 344,-7-2-91,-2 0-46,-4-1 927,-3 0-765,-6 0 875,4-4-1244,-5-2-160,8-25 158,-3 7-672,2 3 1,-1 0 617,-2-10-156,1 5 1,2-1 117,1 4 1,0-1 15,2-8 1,1-3-19,4 1 0,3-4 0,0 3-802,-2 1 0,1-1 949,1 0 0,1-3 1,-1 4 70,-4 8 0,0 3-1145,2-6 0,-3 2 1129,-4-10-25,4 17 1,-1 0 25,-9-10-32,10 15 447,-8-5-460,1 16 1257,-2 0-1266,1 2 3038,0 0-3180,0 1 842,-1 0-753,-1 6 74,-7 11-111,-2 4 29,-6 13-1631,2-1 1,-1 3 1496,6-12 1,0 0 114,0 1 1,-1 3 0,2-3-217,3-2 1,1-2 223,1 1 1,0-1-14,1 0 0,0 0-671,-1 18 504,1-1-68,2-7 1,1 1 87,0 6-26,1-4 1,-1-2-76,1-5-72,0 6-102,1-14-19,0-3-499,3 5 944,-8-9 2951,13 4-2859,-13-11 571,12 0-562,-8-3 2361,1 1-2207,-3-2 101,-2 0-247,-2 0-75,-2 1 111,0 1 208,-10 2-151,3 1-48,-7 2 0,5-1 143,-7 2-168,7-2 17,-4 1 52,-4 0-125,11-4 0,-7 2-37,4-5-8,3 1-89,-8-1 87,-2-4 1,-2 0 47,4 0 0,1 0-346,-11-2 0,0 0 214,-2 1 1,1 0-1061,9 2 0,1 1 1032,-9-1 1,0 0 32,9 2 0,0 0-1558,-7 0 1,0-1 1208,8 1 0,1 0-293,-5 0 1,0-1-1088,-3 1-69,5-1 1952,1 1 0,12 0 0,1 1 1</inkml:trace>
  <inkml:trace contextRef="#ctx0" brushRef="#br0" timeOffset="305559">1838 7269 12109,'-7'-7'879,"0"1"-447,-15 3 1,-12 4-1,5 0-350,-6-1-496,4-1 1,-6 1 0,5 0 466,-7-1-53,11 0-134,-5-1 8,14 0-3151,-6-2 2435,7 1-604,-6-1 1340,8 0 98,-2 1 16,1 0-16,-8 1-20,12 0 272,-22 1 36,19 0-39,-9 1 2,12 1-153,7 0 230,0 0-222,1 1 2170,0 1-2262,-7 14 55,3 0 1114,0 11 0,0 3-1077,4-6 0,1 0-1286,-2 13 0,0 1 1188,3-5 0,0-1-6,0 1 0,2 2-732,-1-3 0,2 2 0,-1-1 708,1 0 0,0 1 1,1-1 16,-1 0 0,1-1 0,1 0-457,-1-4 0,1-1 0,0-2 442,2 0 0,0-3 33,-1 0 0,1-2-94,4 18-289,-1-6-1636,5 5 779,-5-19 868,3 4-874,-5-19 1755,-1-4 1,-2 0 0,0-1 0</inkml:trace>
  <inkml:trace contextRef="#ctx0" brushRef="#br0" timeOffset="307243">22484 11484 1925,'10'5'1392,"-3"-1"1121,-7-4-898,0 0-2797,45 5 1445,-17-2 0,2 0-196,7 1 1,1 0-263,-2-1 0,-2 0 231,-13-2 1,0 1 91,1-1 0,0 0-127,1 0 1,-1 0 19,1-1 0,0 1-406,4-1 1,3 1 0,-3-1 368,-1 1 1,0-1 9,14 1 1,-2-1 926,-1 2-982,-4-2-40,-3 1-26,-3-1 57,-3 0 618,9-2-713,-12-2 165,3 0 2041,-15-5-2178,-6 2 550,-1-4-539,0-14 162,-7-2-36,12-7-182,-7 4-197,7 10 0,3-1 124,1-15-605,0 6 1,2-5 0,0 0 814,-2 6 0,-1 1 1,1-1 80,2-6 0,0 0 1,0-1-168,-1 2 1,0 0 0,-2 4 189,-2 4 0,0 2 32,0-6 0,0 2 91,0-2 276,-1-2-444,0 5 59,-1 3 1990,-1 5-1974,-3 11 1257,0 1-982,-1 5 2912,-1 2-3224,0 5-97,-1 2-25,-6 32 62,1-11-1363,1-3 1,0 1 1322,-2 10 43,-1 2-619,1-8 0,1 0 619,0-7 1,0 1-38,1 1 0,-2 2 0,1 0 1,0 4 1,0-1-1,0 1 1,1-1 19,1-4 0,1 0-318,1-2 1,1-1 293,0 11-91,-1-4 1,1 1 17,-2 4 91,1-14 1,1-2-267,-2 3 156,0-11 1758,0-3-1957,1-2 1168,-1-1-3669,-1-2 3099,-1-3 1,2 0-1,0 0 1</inkml:trace>
  <inkml:trace contextRef="#ctx0" brushRef="#br0" timeOffset="308876">1796 7283 11168,'-8'-5'1073,"1"1"-684,7 4 903,-89-3-3741,51 1 2475,10 1 1,-6 0-1,0 0 1,6-1 18,-11 0-27,14 1 0,0 0-58,-4 0 0,0 0-54,5 0 1,0 1 93,-5-1 0,1 1 78,-10 0 27,14 0-44,2 1 29,3 1-135,-5 6-42,9 4 31,-3 3 56,9 7 9,2 3 209,1 10-213,3-15 1,0 4-4,-1 10 0,0 7 0,0 0 40,1-3 0,-1 0 0,0 1-526,1-4 0,0 2 0,0-1 0,0-1 543,-1 3 1,1-1 0,-1-3-25,0 3 0,1-3-798,0-1 0,-1-1 794,-2-3 0,0 0-222,4 8 1,1-1-71,-3-13 1,0-1 164,5 4 0,0-3-1089,-1-7-904,3-11 2343,1-2-254,2-2 0,-2 0 0,0-1 0</inkml:trace>
  <inkml:trace contextRef="#ctx0" brushRef="#br0" timeOffset="310110">23615 10720 11138,'4'6'1534,"-1"0"-1534,-3-6 568,0 0-3845,-8 41 3373,1-12-96,1 3 0,-1 3-1042,2-12 0,1 0 987,1 3 1,0 0 9,0 1 0,1 1-325,1 0 1,0 0 196,0 0 0,0 1-443,2 2 0,-1 4 1,0-3 419,0 5 0,0 0 223,1-8 0,-1 1 0,-1-3 300,-2 0 1,-2-4 934,-2-3-413,-13 3-414,6-16 1866,-3 0-2240,7-7 191,1 0-249,2 0 2706,-2 0-2843,-13 4 89,6 1 45,-15 4 803,9 1-803,-3 2-1639,6-2 1,-1 1 1376,-11 5-769,-3 1 0,-2 0 626,17-9 0,0 0-422,-12 4 0,1-1-2058,-4-2 2885,3-2 0,12-3 0,7-2 0</inkml:trace>
  <inkml:trace contextRef="#ctx0" brushRef="#br0" timeOffset="313844">23219 7651 5467,'4'8'1221,"-1"-2"1594,-3-6-1341,0 0-81,4 3-687,-2 15-625,2 1-10,-2 8 1,-2 3-915,-1-7 0,-1 1 824,1 10 1,-1 4-60,-1-9 0,0 4 1,-1 0-1,1-3 41,1-2 1,-1-2 0,1 3 0,-1 2 0,0 3 1,1 0-1,0-4-54,1 4 1,0-4-23,1-1 0,0-1 87,0 6 1,1-1 24,0-11 0,0-1-70,1 8 1,1-3-301,-2-10 289,2 1-63,-3-26 2208,0-3-2243,0-15-152,0-5 1,0-6 67,1 2 0,-2-2-473,1 8 1,0-2 0,0 1 676,0-9 0,-1 2 59,1 10 0,-1 1-270,1 1 0,0 0 448,-1 3 0,1 0 264,0-3 0,0 2 189,0-1-508,-1 0-78,0 32-37,0 6-2,-2 13-6,0 8-108,0-1 1,-1 7 0,2-3-15,-1-6 0,1 1 23,0 5 0,-1 4 0,0-5-92,2-13 1,0-3-332,-2 20-449,-1-5 614,-1-10 1,0-1 0,1-3-1,-3 9 1</inkml:trace>
  <inkml:trace contextRef="#ctx0" brushRef="#br0" timeOffset="315815">23360 8740 11266,'5'3'1568,"-2"-1"-872,-3-2 1202,4 52-1789,-1-20-924,0 6 0,0 1 889,-1-15 0,0-1-687,0 2 0,0 2 684,0-1 1,0 3-8,0 5 0,-1 4 1,0-1-45,-1-5 1,1-2 0,0 1-737,-1 6 0,0 2 0,0-3 718,-1 2 1,0-5-3,-1-10 0,1-2-688,-1-1 1,-1 0 681,0 17 10,1-10 0,0 0-102,0 12 63,1-17 0,0-1-133,0-1 752,1-13-976,0-2 1947,0-4-2532,0 0 636,0-6-1001,0 1 1178,0-7 164,0-4 0,0 8 0,0-3 0</inkml:trace>
  <inkml:trace contextRef="#ctx0" brushRef="#br0" timeOffset="316544">23063 10154 11524,'0'6'1403,"1"31"-1076,-6-10-321,2 0 0,-1 4 329,-2-1 0,-1 3 0,1-1-1210,2-2 0,0-2 0,1 2 907,-2 6 1,0 0 0,2-1 12,0 5 0,3-3-41,0-12 0,1 0-41,1 6 1,2 2-201,0 3 0,2 0 71,-1-2 1,0-2 70,0-4 0,-1-3-182,1 0-166,-4-15-106,-6-3-144,3-3-2584,3-2 3705,0-3 0,6 0 0,-7-1 0</inkml:trace>
  <inkml:trace contextRef="#ctx0" brushRef="#br0" timeOffset="320015">1711 7340 0,'10'0'3276,"-2"0"0,-8 0-234,0 0-1115,7-4-1233,-5 3 290,6-3-808,-16 4-226,0 1 2965,-11 1-2999,-7 0 0,-4 1 154,0-1 0,0 0-769,-8 1 1,1 0 685,5-2 1,3 0 65,-11-1-106,4 0 33,4 0-117,11 0 0,-1 0-216,-6 0 165,-4-1 62,19 1-33,9 0-29,2 0-53,1 0 1260,1 13-708,1 17 11,0 10-815,0-14 0,1 3 549,-1-3 0,-1 2 0,1 0-55,0 4 1,-1 4 10,1-7 1,-1 5 0,0 1 0,0 1 0,0-3-2,0-2 0,0-1 1,0 0-1,0 1-767,0 6 0,0 2 0,0-1 0,-1-3 755,1 0 0,0-1 1,0-4-227,0 0 0,0-1 174,0-4 0,0 0-2,0-3 1,1 0-93,3 6 0,0-1-1192,4 5 165,2 2-618,-5-26 2536,1-15 1,-4 4 0,2-6 0</inkml:trace>
  <inkml:trace contextRef="#ctx0" brushRef="#br0" timeOffset="322464">11016 919 6816,'-6'-3'350,"2"0"2831,4 3-3030,-39-7-140,23 4 680,-10-1 1,-4-1-268,6 2 0,2 1-290,-2-1-1306,-1 1 0,3 2 1163,14 3 211,-8 9 0,-1 6-359,4 17 0,2 4 35,-2-5 1,3 2-309,5-7 1,2 4-1,2-1 1,1-3 408,3 4 0,2 0-216,1-1 0,1 3 1,1 2-1,-1-4-502,1-1 1,-1-2 0,0 1 249,2 6 0,0 1 0,-1-3-1150,-1 1 1,-3-3 1597,-2-7 0,-1-3 0,0-1 0,-1 1 0</inkml:trace>
  <inkml:trace contextRef="#ctx0" brushRef="#br0" timeOffset="326705">1952 7029 9536,'1'3'2783,"1"0"-2086,-2-3 390,-27-5-1084,13 3 84,-24-2 120,6 10-39,5-1-154,-7 3 0,-3 0 124,6-2 1,0 1-1409,-6 0 0,-1 1 1296,7-2 1,1-1-27,9-1 0,-1-1 84,-9 2 0,-1 0 28,1 0 0,-2-1-143,1 1 0,-3-1 1,3 0-131,3 0 1,2-1 91,-9 2 0,6-1 97,15-2-268,-2 1 2523,12-2-2462,-1 2 44,6 0 135,-1 7 216,1 9 123,-1 14-816,1-7 1,0 6 0,0 3 0,0 2 442,0 0 0,1 2 1,0 2-1,0 0 1,0-1-469,0-1 1,-1 0 0,1 1 0,0 0 0,0 1 492,0-5 0,1 2 0,0 1 0,-1 0 1,1-1-1,0-3 0,-1-3-177,2 9 0,0-5 1,-1 3 160,0-1 0,1 3 1,-1 1-1,0-1 1,0-4 11,0 4 0,-1-4 0,1 0-12,0 3 1,-1 0 0,1-4-195,-1 1 1,0-9-17,0-12-34,0-4-2675,1-10 3227,-2-5-1932,2-2 1649,-1-10 0,0 9 0,0-5 0</inkml:trace>
  <inkml:trace contextRef="#ctx0" brushRef="#br0" timeOffset="328448">22158 11696 7652,'7'1'3276,"-3"0"-47,-4-1-2773,9 1-114,-1-1-121,9 2 5,3-2 1,3 1-188,4-1 1,0 1-1364,7 0 0,1-1 1307,-1 1 0,0 1 17,-7-1 0,-1 0 4,2 0 1,-1 0-5,1 0 0,1 0-298,-3 0 0,1 1 1,2 0 256,9 0 0,3 1 0,-2 0 38,-6-1 0,-2 1 0,2-1-27,5 1 0,1 0 1,-4 0-65,-4 0 0,-3-1-1089,0 0 0,0 0 1131,-2 0 0,1 0 53,-1 0 0,3 0 0,-1-1-350,8 1 1,0-1 348,1 1 0,-2-1 396,-6-1 1,-5-2-324,-7 1 1132,3-4-1098,-14 3 2711,0-1-2720,-4 0 1486,2-2-1531,0 0 6,15-17-93,-8 9 26,11-13 220,-8 10-254,2-2-3235,2-3 3296,2-6-9,-7 6 0,2-5 0,1-2-677,-2 0 1,0-3 0,1 0 0,0 0 666,-1 2 0,0 0 0,0 0 0,1-2-296,-1-2 0,2-3 1,-1 0-1,0 1 0,-2 5 323,0 0 0,-3 4 0,2-2-148,-1-1 0,1-2 0,0-2 0,0 1 0,-3 4 121,0-3 0,-1 4 0,-1-2 0,2-5 0,0 0 0,-2 3-32,-3 2 0,-3 4 7,-1-6 814,0 3-797,-2 3 1508,-4-6-1813,1 12 1655,0-1-1505,3 14 3133,2 5-3437,-1 1 665,-1 1-235,0 2 32,-8 3-26,10 3 25,-12 6-14,5 6 1,-2 6-301,-1-2 1,-2 3 0,0-1-602,1-1 1,-1 0-1,1 1 714,-2 4 1,1 1 0,0-2-85,1-1 0,1-3-5,1 1 1,-2 3-252,1 1 0,-2 3 0,1 1 547,-1-2 0,1 0 0,-1-1 0,3-4 0,0 0 0,0-2 0,-1 2 0,0 0 0</inkml:trace>
  <inkml:trace contextRef="#ctx0" brushRef="#br0" timeOffset="336736">11610 11413 15260,'31'3'149,"1"1"0,0-1 0,7 1 0,-3 0-123,-7 0 1,-2-1-227,-7 0 1,3-1 287,8 2 1,5-1 0,2 1-909,-4-1 1,1 1 0,1-1 0,-1 0 775,0 0 1,-1 0 0,1 0 0,1 1 33,-2-1 1,2 0-1,0 1 1,-1-1-1,-5 0 173,-1 0 1,-5 0 0,4 0-188,5 1 1,3 0 0,1 0 0,-3 0 18,0 1 1,-2-2-1,-1 1-356,0 0 0,-1 0 1,-2 0 339,5 0 0,-6-1-388,-8 0 432,-9-2-1076,-2 0 1128,-8-1-2164,-8-2 2196,-5-5 1,3 3-1,-1-2 1</inkml:trace>
  <inkml:trace contextRef="#ctx0" brushRef="#br0" timeOffset="339085">23417 9391 14048,'11'0'2209,"-2"1"-2160,-9-1 796,0 0-671,48-3-2034,-14-2 1860,-9 3 0,4-1 0,-2-1-1222,4 0 0,-1-1 1195,6-1 1,0 1-1,0-1 1,2 1-1,-9 2 1,2 0 0,0 0 0,-3 0 0,-1 0 0,4 0-413,1 1 1,4 0 0,1 1-1,0-1 1,-4 1 342,2-1 0,-2 1 0,2 0-270,-1 0 1,3 0-1,0 0 1,-1 0 0,-7 1 40,3-1 0,-5 1-189,5 0 0,-3 0-957,-7 0 1824,-24-4 0,4 3 0,-15-3 0</inkml:trace>
  <inkml:trace contextRef="#ctx0" brushRef="#br0" timeOffset="339303">24280 9136 11673,'38'1'552,"0"-1"1,-2 1 0,-7 2-184,-8 6-2008,-5 8 1,-2 3 988,0 8 1135,-3-2 1,-4 1-354,-7 12-79,-4-18 0,-1 0-8,-1 2 0,-2-1-45,-2 0 0,-2 0-107,-7 7 1,-3 1-987,3-10 1,-1 1 0,1-1-547,-4 5 1,0-3 1436,-3 0 0,3-6 0,14-10 0,1-4 1</inkml:trace>
  <inkml:trace contextRef="#ctx0" brushRef="#br0" timeOffset="340952">25623 8839 11359,'1'8'2400,"0"-2"-2148,-1-6 728,-32 46-2952,15-17 1938,1-3 1,-4 6-1,3-4-1165,6-5 0,1-2 1168,-4 7 1,0 0-141,-2 6-1468,5-8 1,1-2-781,1 0 751,-3 9 1668,11-31 0,1-1 0,0-2 0</inkml:trace>
  <inkml:trace contextRef="#ctx0" brushRef="#br0" timeOffset="341087">25510 9023 6957,'3'7'3276,"-1"-2"-1341,-2-5-461,0 0-1474,42-10-82,-23 9-322,8-3 0,-1 2 404,-5 9-902,0 6 902,-5 4 0,-2 1 0,1-2 0,3 12 0</inkml:trace>
  <inkml:trace contextRef="#ctx0" brushRef="#br0" timeOffset="341292">25453 9391 11650,'31'-1'87,"0"1"1,3-1 0,-2 4 483,-8 6 1,-3 3-3849,15 5 3367,-19-1 0,-5 2 8,-8 6 346,-2 1-444,-4-2 652,-2-1-3929,-5 3 2922,5-19 1,-3 6 0,8-18 0</inkml:trace>
  <inkml:trace contextRef="#ctx0" brushRef="#br0" timeOffset="341702">25962 9023 3408,'1'7'3276,"0"-2"0,-1-5-107,0 0-1632,-49 24-1680,33-9 0,0 0 50,-13 3 1,2 1 496,6 14-1115,19-11 2634,6-7-2217,3 2 90,4-9 28,13-3 229,-8-5 53,7-4-305,-7-23 12,-6 8-54,3-15-406,-5-4 575,-3 14 2,3-9-56,1 15 126,-2 6 170,8-4-27,7 2-137,-3 4-1,6-1 1,-4 6 83,-4 2 82,3 2 98,-7 6 367,9 19-946,-10-3 310,-2-4 0,-2 2-72,-2 18-463,-3-8-272,-1 9-719,-4-13 874,-3-5 1,-2-1-1,3-2 1,-7 7 0</inkml:trace>
  <inkml:trace contextRef="#ctx0" brushRef="#br0" timeOffset="341835">25948 9334 13145,'-3'6'581,"-5"14"1,2 6-834,2 7-1387,-3-4 1,2 0-570,4 5 821,6-7 1387,6-8 0,-4-4 0,2-10 0</inkml:trace>
  <inkml:trace contextRef="#ctx0" brushRef="#br0" timeOffset="342085">26203 9334 8665,'0'4'3276,"0"-2"-2290,0-2-873,13 53-21,-10-28-89,1 14 0,-1 0 131,-9-12-53,-1-7 1,-3-2 301,-17 3-187,4-5 287,-5-7-320,15-10-163,2-3-90,1-4-2,2-4-437,5-21 244,6 0 216,3 12 0,4 0-114,3-2 0,3 3-491,15-5 402,-13 9 1,0 0-978,9-5 1249,-1 3 0,-1 0 0,-4 3 0,-3 2 0,-1 1 0</inkml:trace>
  <inkml:trace contextRef="#ctx0" brushRef="#br0" timeOffset="342586">26485 9023 2012,'-6'-3'3276,"2"0"0,4 3-2252,-22 35-979,14-4 601,-5-7 1,4 3-1136,17 4 0,6-3 987,0-9-498,3 0 0,1-5 73,1-20 79,-1-6 1,0-4-80,5-7-47,-6 4 1,0-2-2,-5 3 0,0 0-16,5-9 54,-3 7 0,0 0 206,5-4-37,-5 5 3044,-5 9-2065,-11 26-818,-2 0-323,-8 15-1709,8-5 1,0 0 1421,-7 6 178,9-7 0,2-1 16,-1-1-241,1-8-119,3-1-96,1-9-630,12-7 785,-5-4 2,9-6 139,1-13 202,-5 5 3207,5-7-3047,-8 9 810,4-1-586,-9 9-137,-4 0-168,2 11 605,-9 12-563,10 2-112,-5 10-131,-1-3 1,0 0-7,1 5-96,0-7 1,-1 0-266,2-5-210,0-3-357,1-3-665,-7-4-401,12-2 2103,-6-8 0,8 3 0,-6-4 0</inkml:trace>
  <inkml:trace contextRef="#ctx0" brushRef="#br0" timeOffset="342956">27178 8938 6956,'-8'-7'1117,"2"2"1681,6 5-2798,0 0 1134,-29 33-1487,21-2 304,-7-9 0,2 0 62,17 7-262,3-17 3178,3-3-3044,1-3-48,9-3 163,3-9-47,1-1-34,-8-9-197,2 2 278,-12-3 682,9-9-716,-10 5-3124,-4-17 3256,-4 21 179,-3-3-188,-3 17-27,-3 2 8,-2 6 154,-3 5 64,3 2 0,-2 4-155,-2 7 0,0 2-152,3-5 1,0 1-202,0 4 1,3-1 67,6 1 4,3-1 95,1-2 2663,5-2-3103,0-2-2784,8 2 1058,-1-8 783,3 0-104,-2-9 1628,13-13 0,-14 8 0,8-9 0</inkml:trace>
  <inkml:trace contextRef="#ctx0" brushRef="#br0" timeOffset="343370">27277 9150 8455,'3'5'1638,"-7"15"0,-4 4 947,-1-5-3017,-1 7 0,-1 0 404,1-5-3249,2-1 2817,0-1 291,3-2 163,1-1-287,2 5-4,1-9 248,-3 2-547,20-11 3281,-10-1-3085,25-9 296,1-7 188,-6 0 1732,3-1-1678,-17 11-3351,-4 1 3420,-2 2 137,-4 1 234,-1 3 640,-15 21-1039,2-4-193,1-2 1,-2 1 97,-1 0 0,1-1-84,-5 11-49,6-11 0,2 0-32,0 4-255,3 12-112,5-15-20,3 7 65,4-18 3290,4-2-3192,1-3-23,2-2 113,2-2-2993,1-3 3082,12-14 271,-11 4 525,8-14-317,-19 16 62,-3-4-57,-6 8-70,-16-4-389,3 7-184,-12-2-1141,2 7-626,7 2-1225,-4 1 2755,10 1 0,8-2 0,1 0 0</inkml:trace>
  <inkml:trace contextRef="#ctx0" brushRef="#br0" timeOffset="343504">27645 9645 15179,'3'7'187,"-1"-1"-3049,-2-6 2862,0 0 0,0 0 0</inkml:trace>
  <inkml:trace contextRef="#ctx0" brushRef="#br0" timeOffset="345491">25453 8754 9724,'8'2'1948,"-1"0"-1124,-7-2 35,0 0-704,-26-8 341,4 4-291,-3-1 1,-1-1-488,-5 2 542,-3 0 51,9 2-246,2 0 156,0 1-221,4 0-143,3 1-232,0 0 134,6 0-325,2 0 306,7 1 179,0 1 453,2 1-246,0 1 72,1 10-10,1 18-132,-1-5-3009,0 12 2948,-2-16 2,0 1 3,-8-2 0,11 6-17,-10-10 269,12 3-48,-6-16 4,1 0 3068,0-5-3146,9-18-192,7 4-1825,4-17 1851,6 9-123,-6-2-376,1 1-180,-6 7 1,0-1-925,1-1 1,0 1-1427,9-11 2838,-5 3 1,-17 20 0,-1 1 0</inkml:trace>
  <inkml:trace contextRef="#ctx0" brushRef="#br0" timeOffset="346537">27900 9673 10659,'5'2'2885,"-1"0"-1301,-4-2-926,-38 25-409,15-11-849,-4 4 1,-1 0 846,-4-1-35,-2 1-64,14-10 1,0 1 187,-9 7-221,5-5 0,0 0-167,3 2 0,2-1 21,0-2 1,1 0-40,-12 7-160,23-12 337,3-3-328,3-1-219,0 0 211,4-1 282,2 1 42,4 0-14,2 1-27,13 1-57,-3 0 1042,11 0-1188,2-1 1,2-1 2,-16 1 1,1-1-1227,17 0 1,-2 1 1032,-4 0 9,-2-2 69,-3 1 138,3-1 355,-7 0 54,-6 0 28,-9 0 234,-7 0-69,-1 0-473,-3 0-6,0 0-79,-3-1-212,0-3 2818,-5-7-2457,3 0-61,-3-5 38,-3 3-145,8-13-210,-4 8-22,10-11 8,-1 11-2955,2-11 1131,2 8 1085,0-8-2216,3 5 2457,-3 10 1,0-1 0,-3 13 0</inkml:trace>
  <inkml:trace contextRef="#ctx0" brushRef="#br0" timeOffset="347243">27871 9857 8973,'-37'7'374,"1"0"1,9 1 0,0 1-1,3 0-480,-11 5 22,15-3 0,3 1 2109,2-1-2980,3 1 300,5-4-166,2 0 803,10-5 18,1-4 512,7-4-607,1-3-496,14-11 280,-4 3 1051,-2 3 0,3-1-788,0 2 1,0 2 45,-5 1 1,0 0 1,1 2 0,-3 1 434,-6 3 375,-7 3 62,-1 0 40,-8 3 175,-14 6 0,-4 3-1194,-4 1 3,-5 2 0,0-1-721,6-3-2451,-10 1 2457,18-8 1,4-1 0,6-3 0</inkml:trace>
  <inkml:trace contextRef="#ctx0" brushRef="#br0" timeOffset="348004">25269 8698 6582,'6'2'3276,"-2"-1"0,-4-1-2614,-22 16-483,9-11-179,-5 11-45,12-14-126,19-1 297,-6-1-73,9 0 1,-2 0-1,2-1-25,-2-1-20,-2-1-2888,-4 1 3435,-4 1 685,-2 1-1240,-11 4-59,-1 2-117,-9 5 176,-5 10 0,1 1 0,6-7 0,-2 3 0,1 0 0</inkml:trace>
  <inkml:trace contextRef="#ctx0" brushRef="#br0" timeOffset="349793">23502 9377 13148,'7'2'2596,"-1"1"-2532,17-3 1,7-1-1040,-11 1 0,2-1 962,6 0 1,8-1-1,0 1 1,-3 0-615,-3-1 0,-3 0 1,4 0 608,0 0 1,3 0 0,2 1-1,1-1 1,-3 0-6,5 1 1,0 0 0,-1 0-1,1 0-380,0 0 1,0-1 0,0 1 0,-1 1 400,-1-1 1,-1 1-1,0 0 1,-3 0-21,-1 0 1,-2 0 0,-1 0-10,13 1 0,-2 0-910,-3 0 0,-2 0 703,-4 0 0,-1 0-58,-5 0 1,-1-1-1344,0 1 1,-2 0-1382,0 0 3020,-19 0 0,-22-1 0</inkml:trace>
  <inkml:trace contextRef="#ctx0" brushRef="#br0" timeOffset="350105">24336 9221 14165,'-8'-5'2517,"1"1"-2517,7 4-59,0 0 71,52 13-12,-26-8 0,3 0 0,0 1-1093,1 0 1,1 1 0,0 0 717,3-1 1,0 0 0,-4-1 329,-6 0 0,-2-1-660,-1 0 1,-1 0 668,13 3-452,-8 0 530,-7-2 918,-6 0-229,-7-2 1824,-4 0-2011,-18 7-544,-4 2 908,3 0 0,-2 0-943,1-1 0,-1 3-346,-6 4 0,-4 3 1,2 0-189,1-1 1,0 0-525,-2 2 1,-1 1 0,4-2-547,5-4 1,3 0 1269,-6 3 1,2-1-1,2-1 1,-3 1 0</inkml:trace>
  <inkml:trace contextRef="#ctx0" brushRef="#br0" timeOffset="358610">10662 11880 0,'2'7'2152,"0"-1"471,-2-6-2181,0 0 968,2-2-901,-2 2 2767,2-2-2953,0 2 2673,-2 0-3175,-11 0 176,-3 0 6,-6 0-6,2 0-53,5 0 20,-2 0 36,-7 0-6,10 0 6,-26 0-45,20 0 48,-17 0-3,14 0 23,-2 1-23,5 0-40,-2 0 35,5 1 2,3-1 3,1 0 0,3 0-6,4-1-50,0 1 56,0-1-6,0 1 62,-3 1-47,2-1 81,-3 1-90,4 0 140,-3 1-140,3 1-185,-6 8 143,2 11-775,0 4 822,-1 11-9,5-13 0,1 0-78,-1 14 82,1-14 0,1 1-23,0 4 1,1-2 11,0 7-1456,0-8 0,1-2 1411,-1-3 50,1-3-83,0-4-20,0-3 673,0-4-727,1 0 110,0-4-11,0-1 3024,0-2-3027,0-1 67,1 0 263,6-6-210,7-11-114,3-5-57,5-10-329,-4 1 374,-9 14 1,1 0-110,4-8 0,2-2-167,-3 5 1,2-1 0,-1 1-438,4-6 1,0 0 494,4-3 0,-2 2-440,3-1 731,-6 4 0,0 1 0,-3 3 0,-3 5 0,0 0 0</inkml:trace>
  <inkml:trace contextRef="#ctx0" brushRef="#br0" timeOffset="360040">9969 13520 12557,'6'5'1625,"-2"-2"-536,-4-3-644,0 0-355,48-3-2434,-12 0 2485,-10 1 1,3 0 0,0-1-19,4 0 1,2 0-110,-5 0 1,3 0 0,1 0-1,1 0-452,-2 0 1,1 0 0,1-1 0,0 1 0,0 0 437,2 0 0,-1 0 0,0-1 0,1 1 0,0 0-364,1 0 1,2-1 0,-1 1 0,-1 0 0,-1 0 344,1 0 1,-3 0 0,1 0 0,0 0-301,0 0 1,1 0-1,1 1 1,-1-1 302,0 0 1,1 1 0,-1-1-1,1 1 14,-1-1 0,0 0 1,0 1-1,3 0-12,-6 0 0,2 0 0,0 0 0,1 0 0,0 0 0,-3 0 14,-1 0 0,-1 1 0,-1-1 0,1 1 0,1 0 0,1-1 0,0 1 0,2-1 0,-1 1 0,-1-1 0,-2 1 0,3 0 0,-2 0 0,-1 1 0,-1-1-16,1 0 1,-1 0 0,-1 1-1,1-1 4,7 1 0,0-1 0,0 0-2,-3 1 0,0-1 0,-1 1 164,-3-1 1,-1 1 0,2-1-263,4 0 0,1 0 0,-1 0 102,-2 0 1,-1 0 0,-2-1-236,9 1 0,-4-1 52,-7 1 0,-8-1-68,-15 2 565,-3-1-2275,-10 1 1971,-5 0 0,3 0 0,-1 0 0</inkml:trace>
  <inkml:trace contextRef="#ctx0" brushRef="#br0" timeOffset="360191">13179 13520 8828,'4'1'999,"-1"0"-823,-3-1-176,5-15 0,-4 12 0,4-12 0</inkml:trace>
  <inkml:trace contextRef="#ctx0" brushRef="#br0" timeOffset="373031">16941 14652 13179,'5'1'1689,"-1"1"-1404,-4-2-248,1-2 16,1 2 51,1-1 38,3 1 469,3 0-303,2 0-297,2 0 104,1 1-115,4-1-9,4 1 1,3 0 6,0-1 1,1 1-1638,5-1 1,1 1 1597,-5 0 1,-1-1 41,-5 1 1,-1 0-4,0-1 1,2 1 2,4 0 1,3-1 0,1 1 2,2-1 1,1 0 0,-1 0-188,0 1 0,0-1 0,1 0 170,-2 0 1,1 1-1,0-1 1,-6 0 9,-5 0 0,0 0 3,9 1 0,4-1 0,-4 1 21,-6 0 0,-2-1 1259,6 1 1,-1-1-1312,13 1 31,-7-1 95,-7 1-60,1-1 0,0 0-35,0 0-3,-5 0 0,-2 0 3,-1 0 54,0 0-54,-2 0 0,0 0 0,-2 0 776,0 0-668,7-1 0,0 2-105,1-1-1,4 1 1,-3-1-3,-14 1 73,26 2 64,-20-2-67,16 2 546,-12-1-538,1 1-16,-4-2 24,22 2-46,-2 0-40,1 0 0,-4 0-17,-10 0 0,8 0 17,-10 0 0,0-1 3,13 2-3,0-1-31,-14-2 23,2 0 8,11 0 1,-9 0 0,-1 0-745,-3 0 0,-1 0 742,5 0 1,-2 0 4,2 0 0,0 0-3,0 0-779,0 0 783,6 1 0,1 0 2,6-1-6,-4 1 0,0-1 0,-9 0 0,-2-1-34,15 0-139,-2 1 0,3-1 177,-10 0 1,0 0-5,1 0 0,0 0-2,-6 0 1,-2 0 1,1 0 8,0 0 14,0 0 1,2 0-44,4 0 0,0 0 82,0 0 1,-1 0-67,-1 0 1,-1 0-1,14 0-2,-16 0 0,2-1 7,0 1 0,-1 0 98,3-1 1,-1 0-105,6 0 4,-4 0 2,-8 0 1,0 1 0,3 0-21,2 0 1,0-1-1,1 1 1,-1 0 19,6 0 0,-4 0-3,0 0 71,-2 1 0,0-2-51,13 0 36,0 0-36,-4-2 25,-20 2-42,-2-2-6,13 0-1921,-13-1 1924,14 0-39,-13 2 481,-6 0-487,-1 2 132,6-2-154,-1 1 5,1 0 9,-1 0 3332,-8 1-3199,2 0-77,-3 0 179,0 0-3456,-2 0 0,-4-1 137,0-1 3140,-4-2 0,5 2 0,-1-1 0</inkml:trace>
  <inkml:trace contextRef="#ctx0" brushRef="#br0" timeOffset="377196">4822 15274 6655,'6'6'1909,"-1"-1"-1391,-5-5 2033,0 0-1862,20 7-482,-13-4 401,19 6-347,-20-7-107,4 1-84,-4-1 22,2 1-89,2 1 95,24 4 323,-13-4 1,1-1-1595,4 2 0,1-1 1177,0-1 1,0-1-4,3 0 1,0 0-39,-7-1 1,2 0 7,6 1 0,4 0 0,-2 0 47,3 0 0,-2 0-679,-6 0 0,1-1 0,-1 1 661,3 0 0,-1 0 42,3-1 0,-2 1-106,-6-1 1,1 0 90,8 0 0,5 0 0,-1-1 15,-4 1 0,-1-1 0,1 0 260,-1 0 1,0 0 0,1 0-279,1 0 1,0 0-1,-5 0-24,-9 0 0,-1-1-1049,8 1 1,1 0 1056,-7 0 1,-1 0-1,13 0 1537,-2 0-1402,-12 0-73,-5 0-9,5 0 135,1 0-36,4 0-2011,-5 0 1885,11 0 410,-16 0-447,12 1 3,-5 0-24,-3 0 0,2 0-25,2 0 0,0 0 53,0 0 1,0 0 0,-1 0 1,-2 0 2201,4 0-2207,0 0 3,1 0 51,0-1 1,0 1-55,9-1 1118,-1 1 0,-1-1-1121,1 0-15,-13 0 0,2 1 15,15 0 0,0 0 6,-11-1 0,0 1-3,13 0 0,-1 0 26,-16-1 1,-3 0-27,10 1 0,0-1-223,0 0 202,9 0 0,2 0 19,-20 0 1,0 0-23,8 0 1,4 0 0,-5 0 23,1 0 3,8 0-3,-15 0 0,1 1-3,2-1 0,0 1 3,-1 0 0,0 0-6,-1 0 1,-2 0 5,2 0 51,0 0-53,1-1 1,1 0 19,-2 1 0,0-1-15,11 0 0,-1 0 268,-10 1 0,0-1-271,17 1 539,-10-1-519,-5 1 0,2-1-40,11 1-612,-8 0 1,-1 0 550,5 0 50,-11 0 0,1-1 31,8 1 47,3 1 1,3-1-48,-11 0 0,1-1-265,6 1 1,-1 0 258,-7-1 1,-1 1-37,8-1 42,-1 1-3,-2 0-10,-4 0 1,1-1 34,-5 1 1,0-1-23,4 0 0,0 1 0,11-1 5,1 1 57,-9 0-58,2-1 0,2 1 277,-9-1 0,-1 0-311,5 0 1,0 1 29,12-1 0,-2 1-5,-9 0-26,-1 0 0,2 1 34,10 0 14,-16 0 0,0-1 19,11 0 9,-10 0-45,0-1-9,1 0-145,-3 0 1,1 0 174,-3 0 0,0 0-21,4 0 0,0 0-28,11 0-28,3 0 50,-9 0-21,-2 0 0,6 0 0,-5 0-1006,-7 0 0,-1 0 1035,19 0 1,-1 0 6,-9 0-1158,0 0 1183,0 0-66,-2 0 1,1 0 57,-3 0 1,-1 0-31,6-1 0,-1 1 4,-8 0 0,0 0 3,0 0 0,0 0 173,11 0-189,1-1 1,1 1 9,-10 0 0,0 0 663,4 0 0,1 0-660,-8 0 0,-1 0 7,1 0 0,-1 0 1507,6 0-1495,3 0 1,2 1-22,3-1 1,-1 1-7,-4-1 1,0 0-5,-1 1 0,1-1 0,-4 0 12,6 1 3,1-1-1,1 1 22,-11-1 0,0 1-51,5-1 1,-1 1 26,12 0 0,-13-1-3,-1 1-36,0 0 39,0-1 9,-2 0 1,1 0-15,7 0-1333,-7 0 1,-1 0 1331,3 1 717,-1 0-711,0 0-37,-1 0 16,15 0 102,-2 0-78,0 1 0,-8-2 31,-15 1 10,0-1-44,1 0 0,6 0-33,3 0-12,2-2 17,5 1-6,-1-1-2,-2 1 297,-6 1 0,1-1-292,-1 1 0,-1 0 31,0 0 0,1-1 1637,4 1 1,0 0-1657,-4 1 1,1 0 17,6 0 0,0-1-831,-6 1 0,0 1 821,16-1 8,-20 0-1117,0 1 1112,-1-1-87,15-1 126,-5 1-31,6 0-90,-11-1-106,-5 0 17,-7 0-266,2 0 58,-9 0 1737,-1 0-2532,-7 0 1461,0-1-279,-19-2 0,16 2 0,-10-1 0</inkml:trace>
  <inkml:trace contextRef="#ctx0" brushRef="#br0" timeOffset="379198">12826 15401 9029,'35'7'1375,"5"-2"-1283,-24-5 54,15 0 64,-3 0-185,2 0-14,-2 0-11,-5 0 6,13 0 0,-6 0-1645,-10 0 1,3 0 1128,13-2 0,1-1 566,-12 1 1,0 1-57,2-1 0,2-1 0,-3 1-5,0 0 1,-3 1 1,-1 0 1,-1 0-67,6 1 1,0-1 35,-7 1 1,2 0 25,5 1 1,5 0 0,-1 1-162,0-1 1,-1 0 0,1 0-113,-1 0 0,1 0 0,0 1 240,5-1 1,0 0 0,-4-1 22,-6 1 0,0-1 25,10-1 1,5-1 0,-3 1-9,0-1 0,1-1 206,-10 2 0,4-1 0,-1 0 1,-4 0-262,7-1 0,-4 1 14,2 1 1,0-1 137,4 0 0,1-1-54,-5 1 1,0 0-16,6-1 0,-2 1-2,-10-1 1,-3 1 74,2 0 8,-1 0-126,-2 1 0,1 0 14,-1-1 0,-1 0 3,2 1 0,-1 0-7,1 0 0,-3 0 911,0 1-864,2 0 1,2 0 55,-1 0 1,1 0 630,0 0 1,-1 0-728,1 0 0,-3 0 689,3 0-689,-1 0-10,-5 1 1,2 1-22,1-1 0,0 1-332,5 1 1,-1-1 366,-5 0 0,-1 0 94,10 0-98,-8-1 73,-1 0 0,1 0-73,6-1-17,-6 0 0,0 1 17,0-1-470,-1 1 470,-1 0 554,0 0-554,14 0 50,1-1 1,0 1-48,-7 0 67,-12 0 168,-1-1-12,0 1 82,16 0-190,-11 0-82,11 2-36,-21-2-61,12 0 19,-4-1 42,7 1-53,6 0 134,-5 0-28,1 1-50,-2-1-3,-6-1 3,-1 0 13,0 1 725,18 0-657,-2 1-84,-11-1 0,-1 0 3,10 1-3,-6 0 3,-7-1 579,0 0-627,8 2 37,11-1-835,-5 1 851,4 0-42,-7-2 34,-7 1 7,1-1 0,1 0-91,8 0-727,-12 0 1,-1 0 810,6 0 6,-9 0 2,-1 0 90,-1-1 659,13 1-676,-5-1-81,6 1-25,-10-1 129,2 0 1668,-4 0-1697,19 1-75,-9 0 0,5-1-36,-9 0 33,-7 1 3,0-1-3,1 1 104,16 0-112,5 0-28,-1 0 30,2 0 4,-24 0-9,7-1 70,-13 0 42,0 0-42,-7 1-793,-2-1-2505,-6 0 3242,-3-1 0,1 0 0,1 0 0</inkml:trace>
  <inkml:trace contextRef="#ctx0" brushRef="#br0" timeOffset="380532">17662 15415 1498,'6'5'2741,"-1"-1"302,-5-4-2598,0 0-2784,38-2 2476,-19 1-105,6-1 0,1 1 391,0 0-14,4 0 616,5 0-980,4 0-6,-18 1 0,1 0-38,-1 0 1,4 0 22,5 0 1,6 0-1,1 0 1,-5 1-970,4-1 1,-1 1 934,-2-1 1,4 1 0,-1-1 0,-5 1 9,-4 0 0,-4 0 25,2 0 1,-1 0-26,0 0 0,1 0 60,3-1 1,3 1 0,-1-1-63,8 1 1,1-1 1,-9 0 0,1 1 0,-1-1 6,2 0 0,-1 0 38,-1 0 1,-1 0 9,-7 0 1,0 0-9,5 0 0,3 0 0,-4 0-46,-5 0 0,-1 0-2,10 0 1,-1 0-2,0 0-3,-2-1 1,0 1 188,-2 0-220,-2 0 1,2 0 20,4-1 1,2 1 15,-2 0 0,0 0 28,1 0 0,-1 0-28,-5 0 0,1 0 605,10-1 1,1 0-602,1 1 1,-1 0 3,0-1 0,-3 0 10,-9 1 1,-2 0 143,17-1 414,-11 1-501,-4-1 1,0 0-1084,5 0 1097,8-1-44,-10 1 1113,0 0-1158,1 0 848,1 0-848,-1 0 5,-2 1-23,-4 0 0,0 0 54,13 0-258,-14 0 0,-1 0 284,8 0-54,-7 0 1322,2 1-1294,0-1-2551,16 2 2515,-8-2-111,-9 0 0,-1 1 108,4 0-293,0-1 1,0 2 250,3 0 41,-4-1 0,0 1-46,2 0 27,-6-1 1,2 0 69,-1 0 1,1 0 933,-1 0 1,0-1-982,13 1 289,-17-1-115,0 1-112,-1-1 117,16 1-123,-15-1-56,11 1 3276,-17-1-3245,-4 0 79,3 0 16,-3 0 197,-2 0-323,-1 0 0,-2 0 36,-1 0-33,1 0-6,2 0-36,0 1 36,0-1-3,0 1 34,-1-1-25,7 1 28,2-1 42,12 1-68,-2 0 1,4 0-6,-4 0-31,0 1 0,2-1 27,5 1 0,0-1-510,0 1 1,0 0 530,1-1 0,-2 1-51,7-2 25,-7 0 1,5 1 0,1-2 1,0 1 1,0-1 0,1 1-817,4 0 0,0 0 0,0-1 820,-5 1 0,-1-1 0,-3 1 0,-2-1 1,-3 1-78,1 0 0,2 0 82,3 1 0,3 0 0,1 1-5,2-1 0,0 1 0,0 0-329,1-1 1,-1 1 0,0 0 331,-2 0 0,0-1 0,-4 1 0,-1-1 0,-3-1-32,1 1 0,3 0-217,3 0 0,5 0 0,0 0 279,1 0 0,-1 0 0,1 0-29,0 0 1,1 0 0,-2 1 0,-5-1 0,0 0 0,-5 0 16,-6-1 0,-2 1 18,0-1 1,-1 1 33,18-1 690,-6 1 1,1-1-739,-7 1 1,0-1 12,6 0 0,-2 1-33,9-1 57,-16 0 25,-4 0 112,-1 0 1285,-10 0-2013,0 0 1398,-10 0-4143,-10-5 0,0 1 3211,-19-5 1,20 5 0,-7 0-1</inkml:trace>
  <inkml:trace contextRef="#ctx0" brushRef="#br0" timeOffset="382198">3168 16278 10359,'6'6'919,"-1"-1"-919,-5-5 980,0 0-824,88 0-1484,-66 0 1,0-1 1436,15 1 0,5 0 0,-1-1-13,-11 0 0,-1 0 1,-1-1-57,5 1 1,5-1-55,-9 1 0,6-1 0,3 0 0,2 0 0,0 0 0,-2 0 0,-6 0-488,0 1 1,-4-1-1,0 1 1,5 0 487,-3-1 0,5 1 1,3-1-1,1 1 0,1-1 1,-3 1-1,-3-1 1,-4 1-216,8 0 0,-6 0 0,5 0 209,-6 1 1,4-1-1,3 1 1,1 0-1,0 0 1,-2-1-1,-3 1 38,6 0 0,-3 0 1,0 0-1,2 0-275,-6 0 1,3 0 0,1 0 0,0 0-1,-3 0 1,-2 0 256,8 0 0,-3 0 0,-1 0 44,0-1 1,0 1 0,1-1-8,-3 0 0,2 0 1,1 0-1,1 0-38,-3 1 1,1-1-1,0 0 1,0 0 0,-1 0 62,2 0 0,0 0 1,-1 0-1,-1 0-48,-3 0 0,-1 0 0,-1 1 0,-1-1 30,0 1 1,-1 0 0,2-1 35,3 0 0,1 0 0,1 0 0,1 0-45,-1 1 1,1-1 0,-1 0 0,1 0 119,-2 0 1,0 0 0,-1 0 0,-2 0-148,1 1 1,-2-1-1,-4 0 29,14 1-301,-11-1 0,1 1 261,4 0-52,-8 0 1,-2-1 1274,-10 1-1606,-2 0 520,-9 0-730,-1 0 966,-11-2 1,7 2 0,-7-1-1</inkml:trace>
  <inkml:trace contextRef="#ctx0" brushRef="#br0" timeOffset="382347">6759 16207 12356,'5'8'624,"-2"-2"-624,-3-6-278,0 0 0,0 0 0</inkml:trace>
  <inkml:trace contextRef="#ctx0" brushRef="#br0" timeOffset="387617">14579 17381 9068,'3'2'3131,"-1"-1"-2118,-2-1-463,41 7-3827,-19-4 3113,4 2 0,4 0 234,3-1 0,-1 0-69,-10-1 0,2 0-60,5 1 0,6-1 0,-1 0 90,1-1 0,1 0 0,2 0-33,-3-1 1,3 1 0,0-1-1,-1 0-373,-4 1 1,-1-1 0,-1 0 0,1-1 374,-1 1 0,1 0 0,-2 0 0,-3 0-1,6 0 0,-3 0-13,-1 0 0,3 0 454,1 1 0,4-1 1,1 1-436,-6-1 1,1 0 0,1 0-1,-1 0-24,-1 0 1,-1 1 0,0-1-1,1-1 42,4 1 1,2 0 0,-2-1 0,-4 1-6,0-1 1,0 0-7,0-1 1,5-1 0,3 0 0,-3 0 0,-5 1-27,5-1 0,-1 0 14,-6 1 0,5-1 0,1-1 0,-2 1 0,-5 1-736,3-1 0,-4 1 736,1-1 0,0 1 544,-2 0 1,0 0-521,0 0 0,0 1-2,-6-1 1,1 1 52,6-1 1,0 1-23,-8 0 1,0-1-52,0 1 1,1-1 321,8 0 0,4 1 1,-1-1-325,-4 0 0,-1 1 0,0 0-1,5-1 0,1 0 0,-1 0 1413,7 1 1,-1 0-1392,-7 1 0,0 1 9,-4-1 0,1 0 0,-2 0-1262,8 0 0,-1 1 1236,-2 0 1,-2-2-5,2 1-744,-5-1 738,8 0 48,-10 0 0,1 0-112,5 0 0,1 0 74,-4 0 1,-1 0 21,2 0 1,-4 0 7,-4 0-40,14 0 68,-23 1 19,6-1 2718,-17 0-6076,1 0 1917,-5 0-1698,1 0 3058,-6 0 0,6 0 0,-1 0 0</inkml:trace>
  <inkml:trace contextRef="#ctx0" brushRef="#br0" timeOffset="390717">18326 17452 6913,'7'0'3074,"-2"0"-1921,-5 0-1105,40-2-59,-3 0 156,-12 2 1,4-2 0,-2 2-1378,-1-1 0,-2 1 1323,3-1 0,-1 1-38,9-1-47,3-1-269,-19 1 0,3 0 248,6 0 0,6-1 1,1 1-1,-4-1 9,2 1 1,-1 0-13,-1 0 1,3 0-1,0-1 1,-4 1-48,1 1 1,-4-1-297,-6 1 1,1-1 303,11 0 0,5-1 0,-4 1 83,-12 0 1,0 0-243,6-1 0,2 1 0,-4-1 258,4 0-42,1-1 466,4 0 0,2-1-473,-6 2 0,1 0 5,6-1 1,0 1-1,-12 1 1,-2 1-136,15-1 138,-10 0 1,1 0 48,-4 0 0,0 0-49,2-1 1,-1 1 51,5-3-47,-9 1 0,1 1-6,1-1-47,-1 1 1,0 0 38,7 0-760,-2 0 1,-1 0 767,-2 1 0,7 0 473,-11 0-417,4 1 0,2-1-25,-7 0 0,1 1-192,9-1 1,-2 0 163,11 0-6,-18 0 1,0 0-14,8 0 0,2-1-7,-1 1 1,2 0 0,-1 0-1,4-1 1,-1 0 208,4 1 1,-3-1-187,-3 0 9,0 1-163,-3-1 1,3-1 139,2 1 0,0-1 14,1 0 0,-2 1-11,-1-1 0,-4 1 11,-4 0 3,1 0 1,6 1 0,-4-1-9,10 0-2,-10 1 1,5 0-1,-6 0 7,6-1 0,0 2 6,-4 0-6,10-1-20,-11 1 0,2-1-7,3 1 1,0 0 71,-1 0 0,-2 0-98,-5 0 1,-4 0 64,1 0 435,0 0-391,15 0 3,-6 0 0,1 0 626,-7 0 0,1 0-586,7 0 1,-1 0-36,1 0 446,1 0-503,-12 0 0,3 0 15,12 3 1,0-1 236,-9 0 0,-2 0-259,10 1 0,-4 0 40,-5 0-10,-4 0 1,3 0 232,6 0 1,1 1-917,-5 0 1,0-1 670,3 1 0,-3 0 100,-3 0-82,-1 0-8,-2 1 0,3-1-30,1 0 1,1 0 181,0 1 1,0-1-181,-2 0 0,-2-1 3,3 0-3,-1 0 4,-4-1 0,1-1 20,1 0 0,0-1-93,1 1 1,-1 0 62,16-1 6,-18 1 0,0-1-21,4 0 0,2 1-16,-6 0 1,0 0-91,13 0 0,-1 1 127,4 0 0,-3 0 10,-14-2 0,2 0-24,0 1 0,1-1 1142,0 0 0,-1 0-1125,18 0-3,-18-1 56,0 1-76,5-1 0,4 0 23,-3 0 0,0 0 250,5 1 1,-1-1-285,-2 0 1,0 0-1515,6 0 0,-1 0 1545,-12 1 0,0-1 0,11 0 0,-2 0 363,-10 1-316,10-1-18,-11 1 1,2 0 5,6 0 0,1-1-841,-6 1 1,0 0 860,0 0 0,-3 0-2,-4 0 326,12 0-262,-10 0 194,17 0 0,3 0-311,-8 0 1258,4 1 1,1-1-1262,3 0 65,-2-1-2579,-2 0 2517,-2-1 42,-18 0 1008,14-1 1,3 1-1023,-7 0 0,-1 0-28,6-1 0,0 1-37,-4 1 1,-1-1-9,-2 1 0,0 1 17,13-1 0,0 1-130,-9-1 1,-1 1 160,8 0 0,0 0-1,-9 0 1,-1 0-3,15 0 0,0 0-3,-11 0 1,0 0 546,4 0 1,-3 0-551,-4 0-22,-1 0 61,-4 0 1,2 0 9,-1 1 1,0-1-43,0 0 1,0 1 2,0-1 0,1 0 24,-2 0 0,0 0-36,15-1-2511,3 0 2524,-19-1 278,-5 1-281,0 0 1,0-1 1623,18 0-1559,-13 2 0,2-1-58,18-1-1275,1 1 1336,-19 0-65,-1 1 2770,10-1-2739,-6-1 1,0 0-37,13 0-214,-13 0 0,-2 0 152,1-1 62,1 2 39,-1 0 1,2 0-29,3 1 0,-1 0-14,1-1 0,0 1-784,-3 0 1,-2 0 749,3 0 1487,-2 0-1456,0 0 1,2 0-1406,5 0 1,0 0 1410,0 0 0,0 0 18,0 0 1,-1 0-29,3 0 5,0 0 9,-5 0 0,2 0-62,0 0 1,0 0 314,1 0 0,0 0-263,-4 0 1,-2 0-82,3 0 43,2 0-5,-4-1 0,4 0 117,-1 0 1,1 0 330,0 0 1,0-1-388,-5 1 1,-2 0-13,-1-1 360,-1 0-513,2-1 1,1 0 82,11 1 70,-11 0 0,0 0 0,4 2 6,-1 0 38,9 1-64,-14-1 1,-1 0-17,13 1 36,-6 0 2159,-15-1-2167,0 0-26,8 0 40,-8 0 1004,3 0-994,-11 0 26,-1 0-39,1 0 0,0 0 280,-1 1-6,-1 0 28,-1-1-3582,-1 1 2457,-5-4 1,3 2 0,-3-2 0</inkml:trace>
  <inkml:trace contextRef="#ctx0" brushRef="#br0" timeOffset="395037">15060 17919 4595,'10'5'2599,"-1"0"-674,-9-5 225,0 0-2060,3 0 579,-1 0-461,4 0 688,0 0-563,3 0-173,2 0 825,1 0-985,0 0-8,9 0 13,-7 1-10,8 0 16,1 0-11,-3 1-4,-1 0 0,2-1-6,6 2 0,-1-1-8,-3-1 0,0 1 18,5 0 0,1 0 8,-3-1 0,-2 0-785,16 0 778,-13 0 1,-1 0-2,12 1-10,-5 0 1,1 0-22,-13 0 0,-1-1-123,11 2 1,0 0 142,8 0-107,-10 1 111,-5-2 0,0 0-3091,15 2 3096,-18-2 1,-1 0 4,19 2 318,-10-2-279,-8-1 0,1 1-42,11 0-2,-5 0 1,1 0-20,-1 0 0,-1 0 4,-3 0 1,-2-1 16,4 1 0,-3 0 30,1-1-27,1 0 0,-2 1-3,0-1 0,-2 0-34,0 1 79,7 1-2058,3 0 1985,-1 0 28,-1 1 2257,-8-2-2218,9 1-59,-9-1 1,1 0 24,14 2 120,-14-2 1,-2-1-123,4 2-859,1-2 856,0 1-50,2-1 3018,0 0-2950,4 1 1,1 0-56,4 0-425,3 0 1,-2 0 461,-7 0 0,8 0-6,-13-1-8,14 2 9,-6-1 5,6 1 36,0-1-64,-13 0 28,10 0 31,0-1-34,-11 0 0,1 0-1,-5 0 0,0 0-237,3 0 1,-1-1 279,2 0-36,-1 1-905,1-1 904,-2 0-3,4 0 0,1 0 1,3 0 76,2 0 1,-1-1-80,-5 0-14,8 0 17,-10-1 19,-4 0 1,2 0-14,15 0-6,-14-1 0,0 0-140,13-1-23,-7-1 37,2-1-33,0-1 33,-9 1 0,3-1 18,8-2 0,2 0 105,-7 1 0,0 0 1,5-1 1,-2 1-44,3-1 45,-2 2-2,-1 1 7,-2 1-4,2 2 1,-1-1-2,5 0 0,-6 1 0,0 0 8,-4 0 41,0 1-41,1-1 21,-8 2 1,2-1 48,4 1 1,0 0-79,1 0 0,-1 0-194,0 1 1,-2-1 185,9 1 8,-6 0 817,1 0-828,12 0-17,-11 1 0,2 1 26,-6-2 1,0 1-82,12 1 0,-1 1 120,-1-1-37,-12 0 0,1-1 1,0 1 1,2 0 30,8-1 0,2 1-32,-6 0 0,-1-1-785,6 1 0,-2-1 755,-5 1 30,11-1 1381,-10 0-1377,-4 0 1,3 0 10,2 0 0,0 1-16,-4-1 0,-1-1 26,2 2 0,0-1 28,12 0 467,-8 0-517,1 0-6,0 0-41,-10 0 1,1 1 43,15-1 22,-14 0 1,-1 1 11,7-1 2088,-8 0-2131,11 1 15,-4-1-3,-6 0 327,1 0-324,-12 0 47,-1-1-42,-2 1 34,-1-1-36,-1 0 545,-1 0-473,-2 0 25,-1 0 295,-1 0-390,1 1 160,1-1-135,3 1 45,0-1 9,11 0-85,-12-1 65,20-1-67,-18-1 6,12-1 47,-5-1-3,1-1-20,1-1-118,3-5 0,0-2-111,-3-2-486,10-4 1,-2-1 295,-10-2 211,1 5 0,0 1-213,1-14-1251,-3-2 1,0-3 1193,-6 14 1,0 0 561,3-13 1,-3 0-336,-4 12 0,-4 3 397,-10-11-27,9-5-143,-22 5-190,6 11 0,-1 1 181,1 2 0,-2 2-659,-9-4 0,1 2 631,7 7 0,0 2 25,-3-1 0,-1 1-43,-1 0 0,-1 0 43,0 1 1,-4 0 46,0 2 1,-5 0 0,-1 0 0,5 1-6,-6-1 0,-1 1-3,3 1 1,-7 0-1,2 0 1,6 1 12,5 1 0,2 1 6,-11 2 0,1 0-54,11 0 1,-1 2 79,-6 3 0,-3 4 0,2-1-728,1 0 0,1 1 635,-1 1 0,-2 1 0,4 0 12,6 1 0,4-1 236,-1 1 0,1 0-236,2 0 0,0 1 691,3-1 1,0 1-687,-1 4 1,0 2 204,3 7 0,2 1-174,2-6 1,1 0 266,3 5 0,3-1-194,4 2-103,5 1 30,4-1 42,7 0-32,8-8 1,8 1 0,-1-2-43,-1-3 1,1 0 1,-3-3 0,4 1 1,0 0-1,-1-3-123,-3-4 1,-1-3-1,0 1 66,4-1 1,0 0 0,0 0 13,2 0 1,0-1 0,3 0-160,-1 0 1,3 0 0,2-1-1,2-1 103,-7-1 0,3-1 0,2-1 0,-1 0 0,-1 1 1,-4 0-1,2 0 0,-2 2 0,-2-1 0,2-1 1,4-2-1,0 1 0,0-1 0,0 0 0</inkml:trace>
  <inkml:trace contextRef="#ctx0" brushRef="#br0" timeOffset="397831">24789 17933 897,'3'6'3046,"0"-1"-103,-3-5-524,0 0-2049,22 0 1085,-11 1-1121,22 0-334,-20 1 28,3 0 592,-7-1-626,4 0 6,-4-1-5,3 1 2198,-4 0-2238,1-1-25,0 1 70,1-1 0,2 0 42,22 1-50,-13 0-109,2-1 1,0 1 27,-4 0 16,6-1-3204,14 1 2815,-23-1 418,7 0 1,-1 0 43,-9 0 31,12 0-26,-6 0-5,0 0 37,11-1-60,4-3 18,5 1-1195,-5-1 1200,-7 1 0,-7 0 1952,1 1-2034,-1-1-166,4 1 1,0-1 281,3 0-207,1 0 1,-1 0 127,-5 1 42,4-1 1429,-9 1-1516,10 0 309,-11 0-281,7 0 517,-14 2-514,3-1 59,-5 1 432,2-1-440,-3 1-4,2-1 12,-3 1 630,7-1-613,-4 1-17,5 0-17,-2 0-680,20 3 560,-12-1-17,14 2 72,-19-3-55,0 1 101,-1 0-244,2 0-140,2 0 311,-2-1 109,-1 0 19,-6-1 71,1 0-127,2 0 43,8 0 92,14-2-162,4 0 27,1 0-283,-7 0 166,-9 0 8,1 1 29,-1 1-320,18-2 344,-15 1 91,12-1 4,-8 2 99,-7-1 3,16 0-6,-17 0 0,0-1-98,13 1-45,4-1 37,-13 2 8,-6 0 320,6 0-314,-8 0 125,17 0 15,-11 0 41,13 0-33,-6 1-44,-7 1-38,7-1-72,-9 1-53,15 1-3,-14-1 56,11 2-5,-17-3-3272,-1 1 3204,0-1 73,0 1-3,0-1-2260,15 2 2263,-9-1 0,11 1-137,-4-1 137,-6-1 36,7 0 0,-7 0-38,13-1 2,-13 0 2193,10 0-2193,-11 1 11,-5-1-2,5 1 55,-6-1-106,17 1 160,-11 0 64,13-1-20,-14 0 3114,0 0-3247,-1 1 259,1-1-305,0 0-3260,16 1 3160,-13 0 97,12 1-199,-8-1 193,-5-1 96,6 1-58,-9-1 77,16 0-94,-14 0-68,10 0 73,-18 0 31,-2 0-76,-4 0 3317,-1 1-3115,0-1 196,-3 0-342,6 0-11,-4 0 9,1 0 13,0 0-25,7 0-33,-3 0 8,7 1 28,-4-1 0,8 2-51,-4-2 60,14 2-4,2 1-10,-5-2-1337,5 1 1334,-15-1-47,0-1 55,0 0 36,8 0 59,12 0-95,-6 0-240,5 0 156,-16 0 78,-2 0 9,1 0 1303,-1 0-1340,12 0-474,-13 0 511,7 0-19,-17 0 156,-3 0 237,-2 0-150,-1 0-1650,-1 0 1423,-9 1 0,6-1 0,-6 0 0</inkml:trace>
  <inkml:trace contextRef="#ctx0" brushRef="#br0" timeOffset="399103">12500 18555 5753,'-5'-6'-5,"0"1"0,5 5 1,0 0-1</inkml:trace>
  <inkml:trace contextRef="#ctx0" brushRef="#br0" timeOffset="401637">12486 18541 3659,'39'11'31,"-1"-1"0,0 1 1,-7-2-1,-1 0 1,-1-2 426,10-3 1,-3-3-450,-14 0 1,-2 0-7,4 1 0,0 0 2,9-1 29,5 1 0,0 0-34,-17-1 0,1 0-9,14 0 1,1 0 27,-16 0 1,-1-1 1330,9 0-1350,-5 0 0,1 0-25,-2 1 0,-1-1 25,16 0 5,0 0 32,-18 0-34,-8 0-1,10 0 847,-10 0-843,17 0-4,10-2-10,-16 1 1866,10 0-1813,-23 1 1278,-3 0-1323,-1 0 118,-3 0-73,-2 0-65,1 0-109,0-1 247,0 1-68,3-1-50,0 0-3,1 0 3,2 0 149,1-1-149,2 0-39,8-1-54,4-1 93,2 0 11,9 0-11,-12 1-30,7-1 30,-8 2 5,-2 0 1,2-1-43,6 0-143,-6 1 0,0 0 211,2 0-31,0-1 0,1 1 6,0 0 75,0 0-1720,-1 0 1,2 0 1611,6-1 24,-6 1 1,-1 0-1,1 0 3,0 0-282,0 1 282,-1 0 171,0 0-144,-3 0 0,1 0 2865,7 0-2911,-8 0 1,1 0 91,15-1-73,-9 0 0,10-1 11,-11 2 93,6-1 0,0 0-152,5-1-697,-4 2 0,-2-1 743,-4 1-7,0 0 4,-1 0-43,0 0-1115,-2 0 0,1 1 1163,7-1-14,-7 1 0,0 0-182,2 0 196,1 0-44,-5 0 44,12 0 258,-10 0-222,9 0 1,1-1 294,-15 1 0,0 0-320,5 0 0,4-1 0,-4 1 1883,14-1-1878,-14 1 1,0 0-17,10 0 38,-11 0 0,3 0-58,8 0 1,1 1 19,-7-1 0,0 0 12,6 1 1,-2 0 88,2 0-45,0-1-54,-1 1 80,1 1-1162,-4-1 0,0 0 1108,-11 0 0,0 0-24,11 0 1,-1 0 0,2 0 27,-11 0 0,0 1-32,12 0-16,-9 0 1,3 0 11,-1-1 0,-1 1 2,-4 0 1,0-1-362,4 1 0,-2-1 357,3 0-5,1 1 619,1-1-610,-8 1 1,1-1-37,1 0 1,1 0 37,-1 0 0,0 0 18,-1 0 0,-1 0-116,8 1 70,-1 0 20,0 0 8,-2 0 0,-1 0-13,2 0 0,1 0 25,2 0-12,-4 0 0,0 0-20,5 0 26,-7 0 23,-3-1 0,0 0-28,1 0 1,0 0-2,14 1-5,4-1-32,-21 1 34,8-1-55,-9 1 1290,6 0-1185,2 0-36,-8-1 95,7 1-61,-7-1 3231,-4 0-3211,3 0-65,-6-1 264,10 1-253,-9-1-11,8 1 0,-6-1-8,-3 1 2,1 0 6,-4 0 3,5 0 17,-5 0-20,4 0 5,-3 1 32,-1-1-37,2 0 5,-2 0 46,9 0-118,-1 0 67,3 1 2,-3-1-2,-5 0 3,8 2 25,10 0-28,-3-1-5,4 0 24,-12 0-24,0-1 10,1 0-10,1 1-15,0-1 13,0 0 0,1 0-29,5-1 8,9 2 28,3-1-1818,-17 0 1817,0-1 0,0 1-36,6-1-627,2 1 1,1-1 666,-10 0 0,0 0 29,13 1 0,0-1-32,6 0-11,1 0 8,-1 0-58,0 1-12,-3-1-181,-6 0 1,-1 1-316,7 0 566,-9-1 1,-2 1-7,-8 1-27,10-1 36,-10 0 0,11 0 45,-5-1-600,-1 1 1,1-1 554,7 1 1,-7 0 1,1-1 763,15 1-765,-9 0 0,9 0-67,-2 1-1975,2 0 2039,0 1 3,-5 1-389,-11-1 369,1 0 1683,-1-1-1587,1 0-76,1 0-772,-1 0 1,0 0 763,8 1-19,-7-2 1,0 1 1744,2 0-1701,-1 0-17,1 0-33,-2 0 33,-7 0-583,7-1 0,0 1 580,0 0 3,0 0 0,1 0 114,-2-1-114,0 0 3,1 0 2161,0 0-2164,9 1 0,1 0-5,1-1-176,-1 1 1,-1-1 177,-9 0-64,1 0 67,1 0 5,1 0-5,1 1 0,2-1 9,8 1-7,-6 0 1,-2-1-138,-2 0-157,-2 0 1,1-1 8,5 1 60,0 0 1,2-1-16,-5 0 0,0 0 143,-5 0 0,0 0-589,3 0 0,-1 0 642,2-1-281,0-1 309,1-1 1119,-8 1 0,2 0-1048,5-1 1,2 0-43,-1 0 1,0 1-202,1-1 1,-1 1 186,-10 1 1,1-1 2,4 1 0,0 0-6,14-1 842,-14 1 1,2 0-887,9 0 0,0 1 27,-13 0 1,1 0 342,12-1 0,1 1-317,-7 0 0,-2 0-3,-6 0 1,0 0 41,14 0 0,3 0 122,1 0 0,0 0-168,-7 0 0,-1 0-480,7 0 0,-4 0 449,4 0 22,-2 0 9,0 0-2,-2 0 695,-1 0-747,-3 0 1,0-1-3,9 0-176,-9-1 0,-1 1 302,-6-1 0,-2 0-65,13-1 75,-6 0 0,2 1 2,0-1 1,1 1-47,1 0 1,1 0-117,-2 0 0,-1 0 52,8-1 23,-1 2 5,-10-1 928,12 2-923,-7-1 1,0 1-395,-11 0 1,-1-1 430,13 1 0,-1 0 76,2 0 64,1 0-8,-2 1-29,1 1-136,-1 0 9,-2-1 0,2 1-18,-12-1 0,0 0 0,11 1 0,2-1-77,-5-1 0,-2 1 74,-5-1 0,0 0 3,8 0 0,-1 1-3,-10-1 1,2 1 2,16 0 0,1 0 18,-15 0 0,0 0-275,14 0 0,-2 1 251,0-1 3,0 0-2,-2-1 5,-1 0 734,-1 0-860,2 0 0,0-2 34,5 0-415,2 0 1,-2 0 503,-7-2-2,7 0-7,-13 1-1897,5 1 1901,-10 0-1,3 0 633,-12 0-823,-4 1-58,-2 0-26,-3-1 670,-2 0-880,0-1-310,-1-1 803,-2-2 0,2 4 0,-2-1 0</inkml:trace>
  <inkml:trace contextRef="#ctx0" brushRef="#br0" timeOffset="401807">23785 18654 6453,'0'0'0</inkml:trace>
  <inkml:trace contextRef="#ctx0" brushRef="#br0" timeOffset="401986">24195 18626 12090,'-11'-24'0,"1"0"0,0 4 0,-1-13 0</inkml:trace>
  <inkml:trace contextRef="#ctx0" brushRef="#br0" timeOffset="402871">24803 15133 10510,'3'4'964,"0"-1"-4241,-3-3 2218,36 0 1159,-14 1 321,5 0 0,1 1-421,5 4 8,4 3 77,-16-3 1,-1 1-86,1 0 0,1 3-51,4 5 1,3 4 0,-2-1-486,-2 1 1,1 1 532,0 1 0,1 2 0,-3-1-3,-5 1 1,-2 0-302,-1 0 0,1 3 1,-2-1 282,3 4 0,-1 1 9,-3-4 0,1 2 1,-1-2 9,-1 2 1,0 0 2,1 4 0,0 4 1,-1-4 23,-1-1 0,0-1-4,-1 0 0,1 2 0,-2-4-10,0 10-2,-3-4 33,-10-3-34,3-4 252,-2 11-358,-1-13-350,4 3 264,-6-16-1180,3-9 796,1-1 0,1-2 0</inkml:trace>
  <inkml:trace contextRef="#ctx0" brushRef="#br0" timeOffset="403638">25807 15246 8332,'-37'4'1092,"0"1"0,0-1 0,3 1-783,12-1 1,1 0-310,0 0 0,-1-1 0,-6 3 0,2-2-216,-3 2 124,-4 0-496,29-5 95,2 0 303,3 0 145,3 1 171,19 7-53,-3-2-845,17 5 772,-7-4-76,-3-1 1,0 0 75,-4-1 0,1 0 0,7 3 0,3 0-204,-2-2 1,2 1-1,-3-1-529,-1 0 0,0-1 562,0 1 0,2-1 1,-4 0-103,-5-2 0,-3-1-332,5 1 860,-3-1 28,-18-4 383,-18-17-330,1 3-243,-1 0 0,-1 0-81,-9-7-12,-4-1-28,-1-2 1,13 12 1,1 0 167,-1 1 0,0-1-988,-12-5 1,-1 1 972,-6-2 220,9 5 0,1 3-659,3 7 313,3 2 230,2 2-350,2 5-51,1 3-1184,-4 26 1266,8-9 52,4-3 1,1 0 1932,6 6-1971,2-8 1,2 0 38,2 10 36,7 6 664,-5-15-748,3-2 11,-4-8 73,0-2 3276,-5-6-3111,-1-3 142,0 1-226,1-4-81,3-3-213,6-8 0,1-4-855,7-6 981,-2 1 1,1 1-681,-6 6 1,0 1 584,1-2 0,0 0-28,1-1 0,0 0-81,-1 0 0,0-1-2,1 1 1,-1-1-1347,2-5 1,0 1 1321,-5 5 0,0 1 0,7-12 0,-12 17 0</inkml:trace>
  <inkml:trace contextRef="#ctx0" brushRef="#br0" timeOffset="403822">26273 15274 13232,'2'5'-1330,"0"0"237,-2-5 1,0 0 0</inkml:trace>
  <inkml:trace contextRef="#ctx0" brushRef="#br0" timeOffset="408572">26075 15302 7030,'14'4'3276,"-3"0"-2394,-11-4-255,0 0-103,46-20-180,-22 9 1,2-1-1037,9-3 1,0-1 731,-5 1 1,-3 2 85,6-6 1,0-1-32,-16 10 0,0-2-32,-1 1 0,2-3-76,2-3 0,2-2 0,-1 0 98,-1 0 1,0 0-983,1-2 0,1 0 0,-3 0 951,-2 1 1,-2 1-33,1-1 1,0-1-948,0-1 1,0-1 924,0 0 0,0-1 131,-1 0 0,1-3-161,0-7 0,0-3 0,0 1-320,-3 12 0,0 2 0,0-3 351,0-1 1,-1-4-1,0 1 1,0 2-2,5-5 0,0 1 25,-3 1 0,0-2 1,0 1-26,2-5 0,1 0 364,-4 6 0,1-1 0,1-2-301,-2 4 0,0-2 0,1 1 0,-2 2-269,-1 3 0,-1 1 0,2-2 282,0-2 0,1-2 1,0 0-1,-1 3-6,2-4 0,-1 3-42,0-2 0,1 1-24,0-1 0,0 0-3,1-1 1,-1 1-4,1-1 1,0-1-3,-1 3 0,1-3 0,0 0 0,-1 2 32,-1 3 0,-1 1 0,1-1-40,1-3 1,1-3 0,0 0 0,-2 4 7,3-5 0,-2 2 5,1-1 1,0 0-2,-1 1 0,0-1 22,-1 0 1,1 1 7,-2 1 1,0-2-333,0-2 0,1-5 1,-1 4 274,-1 0 1,0 1 54,-1 0 1,0-3-1,-1 5-28,-2 5 0,-1 2 267,2-13 1,-1-1-268,-1 11 0,0-1-27,2-8 1,-1-3 29,0 7 0,0-1 0,-1 2-1,0-1 1,0 1 10,0 0 0,1-3 0,-1 3 14,-1 6 0,-1 2 9,0 0 0,-1 0-36,-3 1 0,0-1 22,4 1 1,0 1-23,-4 0 0,-2-1 13,4-3 0,0-4 0,-1 3 44,-2 0 1,-2 1-58,1-1 0,0-3 0,-1 4 31,-1 4 0,-1 1-31,-2-11 0,0 0 110,1 8 0,1-1-116,-2-6 1,0-2-246,3 5 1,-1-2 0,1 3 250,0 0 0,0 1 2,0-2 0,0-1 0,1 3 550,0 4 1,-1 3-514,1-1 0,0 0-126,-3-8 1,-1 0 41,2 7 0,-1-1-166,-3-5 1,-3-4-1,0 2 134,-3-2 0,-1 1 405,3 6 0,0 0 0,0 0-308,-3 0 1,1 2 0,0 1 42,1 1 0,0 1-63,-5-7 0,1 0 0,6 10 0,0-1 119,-9-13 0,0 0-94,8 12 0,0 0-24,-6-9 1,0 1 3,-3-6 4,7 10-18,-9-3-1233,11 1 1402,-1 10 1309,5-7-1469,5 15 1669,1 1-1750,1 4 549,2 1-899,-2 1 3707,1-1-3411,0 1 187,-1-1-156,1 1-405,-1 0 301,1 0 253,-1 1 45,1 1-90,-1 0-37,0 0 32,0 0-1,1 0-39,0-1-55,-2 2 164,1 0-2,-4 3-51,-2 4-11,-2 2 5,-2 4 1,-2 2 84,0 1-51,-8 14-42,10-14-797,-5 8 755,12-18 8,1-2 1,2-1-28,0-2 2,1-1-576,0-2-2639,1 0 2457,4-6 1,-3 4 0,3-4 0</inkml:trace>
  <inkml:trace contextRef="#ctx0" brushRef="#br0" timeOffset="408823">27263 10183 8254,'6'0'3276,"-1"0"-87,-5 0-2752,65-1-2082,-36 1 1645,-3 0 0,4-1 0,-5 1-6,3 1-11,-1 0-19,-3-1 0,-2 1-62,-5 0-243,-5 1 19,2-2-191,-9 1-182,3-1-1942,-8 1 750,0 0 2201,-8-1 0,6 0 0,-6 0 0</inkml:trace>
  <inkml:trace contextRef="#ctx0" brushRef="#br0" timeOffset="409706">24336 9080 14029,'23'3'302,"0"4"-294,-4 6-5,5 2-3280,5 2 2720,6 2-372,-7-5 0,3 0 637,3-1 1,0 0 102,1 0 1,-1-1 444,-3-2 0,-1-2-577,-7-2 0,-2 0 105,6 0 216,-1 1 2220,-19-4-1741,-9-2-185,-3 0 2982,-8 0-2842,-3 2-221,-2 0-79,-3 3-1495,-1 2 1,-1 1 1324,-9 5 33,6-1 0,1 0-2191,-10 6 2192,17-8 1,-1-1-774,-1 1 0,0 0 726,-1 1 0,0-1-23,1 0 1,-2 1-393,-2 0 0,-3 1 0,2 0-1047,-5 2 1,1 0 443,-5 2 0,1 0 1067,12-6 0,4-3 0,6-2 0,1-2 0</inkml:trace>
  <inkml:trace contextRef="#ctx0" brushRef="#br0" timeOffset="410294">27348 10239 10048,'-16'-5'1176,"3"2"-896,13 3 101,0 0 56,-46 31-238,25-10-251,-2 3 1,-5 7 0,6-4-740,10-6 1,2 0 786,-7 13 0,2-2 4,2 2-110,3-4 29,1-5-356,3-6-1985,1-3 1638,3-9-812,3-3 1596,7-15 0,-4 6 0,3-5 0</inkml:trace>
  <inkml:trace contextRef="#ctx0" brushRef="#br0" timeOffset="410631">27320 10183 4283,'2'3'1182,"1"-1"2094,-3-2-1216,42 29-1942,-18-14-303,6 3 1,1 1 229,2-6-27,-7-5 0,0-1 150,-6-3 1,-1 0-123,6 1 1,1-2-313,1-2 0,-2-1 266,5-1-277,10-1 277,-28-2 1032,0-1-996,-6 2 34,0 0 631,-4 1-1155,-2 2 3629,-4 1-3175,-1 3 115,-23 19-275,9-5-234,3-2 1,0 0 63,-2 4-2287,1 6 310,5-6-885,1 3 3192,5-9 0,3-7 0,0-2 0</inkml:trace>
  <inkml:trace contextRef="#ctx0" brushRef="#br0" timeOffset="418043">26415 15034 7867,'7'4'3276,"-2"0"-335,-5-4-2180,0 0-509,-12 0-179,-7 3 0,-5 2-61,-4-1 1,-1 0-519,-4 2 1,0 0 549,6-2 1,1 0-45,-13 0-36,15-1 36,-5 0-90,15-1-159,-5 2 106,10-2-126,-1 0-78,10 0 50,1 0 303,7 8-5,6 3 1,4 3-120,4 1 1,2 0-461,2 4 0,1-1 461,-1-3 1,0-1 65,1 3 1,-1-2-50,-7-3 1,0 0 99,9 8 0,-1 0-9,-9-5 1,-3 0-783,11 9 953,-10-7 54,-14-16 389,-2-2 1168,-4-1-2115,-16-18 342,3 4-559,3 0 1,-1-2 603,-2-8-42,0-1-3,1-2-34,1-2 70,4 1 1,0-3 13,2 6 1,1 0-35,-2-5 1,0 1 666,4 8 0,-2 3-557,-5 4-196,11 1-630,-5 14 700,10 6 70,-6 11-70,-3 7 1145,-1 8-1153,-1 3-774,1 2 752,0-3 93,2-13 0,1 0-63,-1 2-256,-3 4 256,7-21 90,-1-3-90,2-3-509,-1 0 411,6-3-73,2-2-28,0-4-190,15-3-255,-6-3 165,12-1-576,-5-1 305,7-7 0,-16 13 0,2-4 0</inkml:trace>
  <inkml:trace contextRef="#ctx0" brushRef="#br0" timeOffset="418743">26005 15741 9869,'-6'-1'1893,"2"1"-3532,-18 13 1,-6 4 260,5-4 1438,0 0 1,-4 1 0,4-2 921,-4-2-1262,-5 1 280,10-7 0,2-1 481,-9-2-210,13-3-181,-3 1-90,14-2 2732,5 0-3006,4-1 69,23-8 132,10 3-1090,-13 3 1,0 0 1198,1 2 1,0 2-11,6 1 1,1 0-28,-8 1 0,2 1-39,7 2 0,4 0 0,-3 0 13,-4 1 1,-1 0-148,8 1 1,-4 0 215,-4 0 367,-20-4 142,-5-1 2278,-4-2-2829,-6-3-62,-10-8 1,-2-3 58,-8-6-1300,2 2 0,0 1 1303,-6-5 98,1 1-2119,1 1 2024,1 3-370,6 7 1,1 2 427,6-1-492,-18 0 395,30 11 858,-8 5-895,1 5 1863,-3 6-1988,0 14 1,0 2 188,0 4 308,2-3 1,2 0-524,6-8-11,2-4 439,0-5-384,1-4 180,2-5 210,10-7-210,9-5-47,5-8-301,4-4 127,-11 1 0,0-2 1041,-4 5 0,0-3-1910,5-6 0,2-4 0,-1 1 770,-3-2 0,-1 0 0,3-1 0,-1 3 0,-5-5 0</inkml:trace>
  <inkml:trace contextRef="#ctx0" brushRef="#br0" timeOffset="420442">19670 18088 6565,'-10'-8'1482,"-12"1"1,-1 0-1256,6 2 70,-7-1 0,1 0 30,7 0-19,-1-1 157,0-2 0,-1-2 65,0 0 1,0-1-1111,-3-2 0,0-2 583,3 1 0,2-1 142,-5-11-136,2-5 72,4-2-129,9 9 1,1-3-1,2 0 16,0-12 0,1 0-922,2 7 1,0 0-1,1 0 939,2 5 0,2 1 0,0 1-419,3-5 0,2 1 312,0-1 0,2 0 31,0 1 0,3-1 27,4-2 1,3-1 0,2 2 61,-3 7 0,2 2 0,2 0-451,2-1 0,3-1 0,0 1 0,0 4 469,0 3 1,0 4 0,1 1-198,2 0 0,2 2 0,-1 2 193,-7 1 0,-1 2 1,4 1 76,1 2 0,4-1 0,2 2 0,-1 0 0,-1 2-65,3 2 1,-1 1-1,0 1 1,1 1-191,-3-2 1,2-1-1,1 1 1,-2 2-1,-3 1 154,-2 3 1,-1 2 0,-3 1 0,-2 1 350,8 9 1,-4 3-343,-3 2 0,-2 2-48,-4 2 1,-2 2 14,-2 0 0,-4 5-3,-5-6 1,-2 5-1,-1 1 1,-1-4 0,0-4 1,-1-2 0,-2 2 37,1 3 0,-1 4 0,-1-2 0,-3-5 99,-8 1 1,-2-3 103,2-2 0,-2-1 73,-6-3 0,-3-2 128,4-1 1,-4-2 22,-2-5 1,-6-1 0,-3-2 0,1 0-419,0-3 0,0-1 0,-1-2 0,-1 1-85,-3 2 1,0 0-1,-1 0 1,1-3-49,3-3 0,0-1 0,0-2 0,1-1-95,0 0 1,0-2 0,0-1-1,2 1-51,-4-2 1,1 1-1,-1-2-116,3 1 0,-1 0 0,-1-1 1,2-1 385,-7-4 0,1-1 0,5 2 0,6 3 0,2 0 0,-5-4 0,-1 0 0</inkml:trace>
  <inkml:trace contextRef="#ctx0" brushRef="#br0" timeOffset="456170">19995 16773 2743,'22'4'579,"1"-1"1,6 9-629,1-6 0,1 1 49,-10 4 0,-2 2 10,2 2 0,0 1-122,0 3 0,0 2 181,-1 1 0,-1 2-819,-4 0 1,0 3 885,-2-2 1,2 3-1,-1 2 1,-2-4-83,0 10 1,-1 0-264,3 1 1,2 3-1,-4-4 209,-7-5 0,-2-3-94,0 1 1,-2-1 89,-1-1 0,-1 1-2,-1-3 1,-4 2 159,-5 0 1,-5 2 0,1-3 150,-1-1 1,-1 0-127,-2-1 0,-2 1 0,0-4 298,1-6 1,-1-3-56,0 0 0,-1-1-29,-1-2 1,-1 0-195,1-2 0,-2-1 34,2-1 1,-4-1-180,-5-3 0,-5 0 1,3-2-100,-1 0 0,1-2 41,-2 0 1,-3-1-1,4-1-5,3-3 1,3-3 8,-2 0 0,1-2 80,0-1 0,0-1 40,1-2 0,0-1-102,1 0 1,1-4-4,5 1 0,0-3 1,0 0-1,2 1-111,-6-7 0,2-1 111,1 0 0,-1-3 0,5 1 97,7-4 0,5 2-72,2 9 1,2 0-19,4-7 1,4 1-23,2 10 0,5 1-93,5 1 1,4 0 0,1 1 25,5-5 0,3 2-16,0 3 0,4 0 1,2 0-1,-3 2-100,-1 2 0,-2 3 0,3 0 166,-1 0 1,2-1 0,1 2 0,0 1-111,3 3 0,0 1 0,1 2 1,-2 0 113,2 0 1,-2 2 0,2 1-9,-3 0 1,1 0 0,1 3 0,-1 5-67,-6 4 1,1 4 0,0 2 0,-2 1 0,-3-1-14,4 2 1,-2 1 0,0 3 77,-5-3 0,3 3 1,-1 1-1,-2 0 0,-4-1-74,-3 2 0,-5 0 0,-1 1-73,1 12 1,-3 1 168,2-1 0,-2-1 26,-6-2 1,-5 1 613,-8 1 1,-5 1 0,0-3-235,-3-1 0,-3-3-239,3-7 1,-3 0 0,-2 0-1,2-4 50,-11 0 0,-2-4-135,-1-1 0,-3 0 1,0-1-119,9-4 1,1-1-1,-4 0-64,-3 0 1,-5 1 0,-1-2 0,1-2-121,2-2 0,-1-3 0,1 0 0,0-1-39,6 1 1,1-1 0,0 0 0,0-2-151,-2 0 0,-1-2 0,1 0 0,5-2-136,-1-5 0,4-3-603,1 0 0,1-3 1232,4 1 1,2 0-1,-3-5 1,9 7-1</inkml:trace>
  <inkml:trace contextRef="#ctx0" brushRef="#br0" timeOffset="456887">18482 17211 6089,'3'0'2756,"0"0"-2542,17-2 0,5 1-1122,1-1 1114,6 0 0,2 0 1173,4 1-1061,-10 1 1,4 0-1,-2 1-826,0 1 0,0 0 508,2 0 0,2 0 0,-2 1-113,7 4 0,-3 0-137,-10-2 1,1 1-247,5 1 1,-1 1-726,0 3 594,-12 7 1,-9-10-1,-9 5 1</inkml:trace>
  <inkml:trace contextRef="#ctx0" brushRef="#br0" timeOffset="457054">18708 17296 5826,'-39'-2'468,"1"0"0,-1 0 0,1 0 0,3 1 0,-2-1 0,6 0 0,12 1 2808,12 1-2362,24 4-816,10 0-810,7 0 0,5 1 825,-11-3 0,3 0-89,-3 0 0,4-1 0,2 1 0,1-1-585,-1 0 1,1-1 0,1 1 0,0-1 0,-2 0-260,1 1 1,-1-1 0,-1 0 0,2 1 600,2-1 1,2 1 0,1-1 0,-5 0 0,-6 0 0,-6 1 0,-3-1-1,2 0 1,1 1 0</inkml:trace>
  <inkml:trace contextRef="#ctx0" brushRef="#br0" timeOffset="458804">11468 16349 13355,'0'5'1972,"0"0"-284,0-5-1576,-18 1-67,2-1-11,-17 0 209,5 0-3520,-2 0 3073,-3 0-1035,1 1 0,-2-1 1239,12 1 0,0-1 109,-13 1 0,0 0 563,-2 0-890,2 0 179,2 0 5,4 0-72,5 0 19,-4 1 87,15-1-123,-2 0-71,14 0 947,0 0-904,1 3 3335,0 5-3068,-1 20 0,-1 6-727,0-9 0,0 2 611,-3 5 0,-1 4 0,2-2-1100,1 5 1,1-1 1098,-3-12 0,-1 0 0,2 0-22,1 12 1,2-1-58,-4-2 0,0-1 0,1-4 1,1 0-1560,-1 6 1,2-2-213,-1 3 699,3-15 0,2-4-1805,1-14 2957,9-10 0,-8 3 0,4-4 0</inkml:trace>
  <inkml:trace contextRef="#ctx0" brushRef="#br0" timeOffset="459888">24308 18343 12431,'5'4'995,"-1"0"-740,-4-4-255,0 0-9,-1 44-173,0-18-468,0 6 1,0 0 646,0 1-1429,1-5 0,0 1 1432,1 5-631,-1-6 1,0-1 712,1-8 150,-1 2-195,0-11 400,0-2-487,0-4 2670,0 0-2783,0-3 2143,-2 0-1952,0 0 152,-2 0 139,-10 0-526,-9 5 207,-5 0-1963,-6 3 2019,4 0 115,-3-1-163,0 2 90,-2-1-390,3-1 1,-1 0 291,12-3 0,0-1-43,-11 3 0,0-1-123,7-3 1,2-1-216,-13 2 169,12-2 1,2 0-685,-8 1 410,8-3 0,0 1 0,3-1 0,-9 0 0</inkml:trace>
  <inkml:trace contextRef="#ctx0" brushRef="#br0" timeOffset="475744">19514 15882 5907,'14'27'-58,"-1"0"1,-1-4-1,1 2-352,3 5 0,2 2 1,-2-3-1,-4-8 1,-2-2-1,0-1 0,0 0 1</inkml:trace>
  <inkml:trace contextRef="#ctx0" brushRef="#br0" timeOffset="475788">19797 16391 178,'21'32'3,"-1"0"0,1-1 0,0 1 0,-1 0 1,1-1-1,0 1 0,-1 0 0,1-1 1,1 3-1,-4-5 0,0-1 0,3 4 1,0 0-1,0 0 0,0 0 0,0 0 1,1 0-1,-1 0 0</inkml:trace>
  <inkml:trace contextRef="#ctx0" brushRef="#br0" timeOffset="479930">26980 14666 15487,'20'9'1800,"2"0"-1669,-3-3 1,5 1-952,5 1 1,7 3 0,2 1 0,0-1 321,-8-2 0,0 0 0,1 0 0,1 1 0,0-1 308,0 0 0,1 1 0,1 0 1,0 0-1,-1 0 0,-1-1 178,2 1 0,-1-1 1,-1 0-1,0-1 1,-1 1-43,1-1 1,-1 0-1,-1 0 1,2 0 28,0 0 1,0 0-1,0 0 1,1 0-25,-1 0 0,-1 0 0,2 0 0,3 1-25,-6-1 0,2 0 0,3 1 0,0 0 0,0 0 0,-1 0 0,0-1-185,2 2 1,0-1 0,-1 0-1,0 1 1,0-1 0,0 1 241,1-1 0,1 1 0,-1-1 1,0 1-1,-1-1 0,-2 0 3,7 3 1,0-1 0,-4-1 0,-7-1 1148,6 3-815,-3 1-312,-25-9-2,-3 1 27,-4-2 1886,-4 5-1795,-4 7-119,-9 12-142,3-5 1,-5 5-1,-2 4 1,-1 0 119,2-4 0,-2 1 0,-1 1 0,0 1 1,-1 0-1,1-1-14,1 0 0,1-1 0,-1 1 0,0 0 1,0 0-1,-3 1-34,2-1 1,-2 0-1,-2 2 1,1 0 0,-1 0-1,1-2 1,1-1 0,2-3-171,-6 5 0,2-4 1,1-1-1,-4 4 162,7-7 1,-2 3-1,-2 1 1,0 1 0,-1 1-1,1-2 1,0 0-1,2-3-133,-2 2 0,0-2 1,1 0-1,0-1 1,0 0-1,1 0 208,-1 2 1,1-1 0,0 1 0,0-1 0,1-1 0,0 0-17,-8 5 1,0-1 0,4-2 0,5-4 526,-2 10-571,6-15 1,4-1 411,12-3-1122,2-6 225,5-3 215,7-2 174,8-1-36,6-4 893,8-5-1216,-9 0 1,5-4 0,0-1 306,4-3 1,1-1 0,-1 0 171,1 0 1,0 0-1,-1 0 12,-1-2 1,0 1 0,-5 1 18,-3 2 0,-4 1-342,2-1 0,-1-1 241,-1 1 1,2-2-370,2-6 0,2-3 1,1-2 314,-6 4 1,1-1-1,-1-1 1,1 1-160,-1 1 0,1-1 0,-1 0 0,0 1 326,-1-1 0,0-1 0,-1 1 0,-2 3 64,3-5 0,-1 2 36,0 1 0,1-1 502,1 2 0,2-2 0,-2 3-165,3-3 1,0 2-251,4-5 0,-2 3 87,0 3-56,-15 14 1539,-4 3-39,-1 0-120,-3 4-1248,-1-1 2828,-2 4-2963,-3 1 1129,-1-1-1204,-20-3-284,-11-6 135,13 4 0,-1-1-1525,-4-2 0,1-1 1645,1 2 0,0-1-43,-4-1 0,0 0-445,-3-1 0,-3-2 443,8 2 0,-5-1 0,-1-1 0,-1-1 0,1 1-3,1 0 1,1 0 0,-1 0 0,0 0 0,-1-1-421,1 1 0,-1-1 0,-1 0 0,1 0 1,0 0-1,1 1 348,-2-2 0,1 1 0,0 0 0,2 0 0,0 1-313,-1-1 1,0 1 0,2 0-1,0 0 313,1 0 0,1 0 0,0 0 0,-1 0-2,-1 0 0,1 0 0,-2 0 0,-2-1-26,2 0 0,-2 0 0,-2-2 0,0 1 0,1 0 0,1 0-22,-1 1 0,0 1 0,2-1 1,-1 1-1,-1-1 13,1 1 1,-1-1-1,0 0 1,0 0-1,2 1 1,2 1-144,-3-1 1,2 1 0,2 1 0,2 1-349,-10-4 0,4 1-188,0 1 0,2-1-923,5 3 1,1-1 1843,-3-3 1,4 2 0,0 0 0,2-1 0</inkml:trace>
  <inkml:trace contextRef="#ctx0" brushRef="#br0" timeOffset="480815">25538 10183 8534,'32'-1'267,"0"1"0,-6 1 0,3-1-1087,-2-2 1,4 0 0,1-1 0,-1 0 789,5 1 0,0 0 0,5 0 210,-9 1 0,5-1 0,3 0 0,2 1 0,0-1 0,-1 0 0,-1 1-294,-4-1 0,0 1 0,-1-1 1,0 1-1,1 0 0,0-1 0,1 1 115,1 0 0,0-1 0,1 1 0,1-1 0,-1 1 0,0 0 1,-2-1-1,-1 1-57,1 0 1,0 0-1,-1 0 1,-2 0-1,-1 0 1,-2 0 55,2 0 0,-3 0 0,-1 1 0,0-1-14,5 1 0,0-1 0,0 1-300,9 0 1,0 0-1,-23 0 1251,-22 0-937,8 1 106,-22-1 1,-24-1-1,-8 1 1,7 0 183,6 0 1,1 0-1,-5-1-166,9 1 1,-4 0 0,-3 0-1,-1-1 1,-2 1 0,0 0-1,1-1 1,3 1-13,-2 0 1,2-1 0,0 1 0,1-1 0,-1 1 0,-1 0 0,-1-1-57,0 1 0,-1 0 1,-1-1-1,0 1 1,0-1-1,0 1 1,1 0-1,0-1-245,1 1 0,1 0 0,1-1 0,-1 1 0,1-1 0,0 1 1,-1 0 287,-1 0 0,-1-1 0,0 1 0,0 0 1,0 0-1,2 0 0,1 0-225,-6 0 1,3 0 0,1 0 0,-1 0-1,-4 1 158,8-1 0,-3 0 0,-2 1 1,0 0-1,0-1 0,1 1 1,1 0-1,4 0-82,-6 1 1,3-1 0,2 1 0,1 0-1,1 0-96,-4 0 1,0 0-1,3-1 1,5 2 145,-6 1 0,16 0 314,34-3 0,12 0-156,-3-1 1,4 1 0,0-1 96,8 1 1,2-1-1,7 0-153,-16 0 1,3-1-1,3 0 1,2 0-1,2-1 1,2 1 0,0-1-1,2 1 1,-1-1-1,0 1-169,-5 0 0,1 1 0,0-1 1,1 0-1,1 0 0,1 0 0,0 1 1,0-1-1,0 0 0,0 1 1,0-1-1,0 0 0,0 0 0,-1 0-2,0 0 0,-1 0 1,0 0-1,-1 0 1,1 0-1,-1 0 1,1 0-1,0 0 1,0 0-1,1 0 1,0 0-1,1 0 1,0 0-1,2 0 68,-7 1 0,2 0 1,2-1-1,0 1 1,2 0-1,0 0 0,1 0 1,0 0-1,0 0 1,0 0-1,-1 0 1,0 0-1,-1 0 0,-1 0 1,-2 1-1,-1-1 1,-2 0-1,-1 0 1,-4 0-1,-1 0 0,15 1 1,-5-1-1,-5 0 1,-1 0-1,2 1 1,3-1-1,-2 1 0,1 0 1,0 0-1,0 0 1,0 0-1,-1 0 1,1 0-1,0-1 0,0 1 1</inkml:trace>
  <inkml:trace contextRef="#ctx0" brushRef="#br0" timeOffset="482394">25015 7722 16598,'-28'16'46,"-1"0"1,1 0 0,0-1 0,-7 4 0,-1 1 0,0-1 0,4-2-787,6-3 0,2-2 0,-3 1 692,-5 1 0,-4 3 1,-4 0-1,2-1 1,2-1-773,2-1 1,2-1 0,0-1 0,-2 1 630,3-1 0,-1 0 0,-1 1 0,2-1 1,1-1-33,-6 1 1,2 0 0,1-1-706,6-2 1,1-1-1,1 0 308,-1 1 1,1-2 511,-11-1 1,4-2 0,12-1 0,-3-7 0</inkml:trace>
  <inkml:trace contextRef="#ctx0" brushRef="#br0" timeOffset="482604">24053 7877 7204,'6'1'3276,"-2"0"-1660,-24 9 0,-14 5-1293,3 3 0,-2 2-1416,6-3 1,-2 0 0,2 1 447,0 1 0,1 0 0,3 0 706,3 3 1,2-1-84,-2 0 0,1 0 9,3-2 0,2 2 301,-2 8 1,7 1-464,12-3 0,4-1-106,-3 1 1,4-2 245,13-6 0,4-5-136,12-3 102,-11-7 1,3-2-299,7-2 0,5-2 0,0-1-306,-10 1 0,0-2 1,1 0-1,2 0 673,-1 0 0,4-2 0,0 1 0,1-1 0,-3 1 0,-4-1 0,4 0 0,-4 0 0,0 0 0,2-1 0,0 0 0,0 0 0</inkml:trace>
  <inkml:trace contextRef="#ctx0" brushRef="#br0" timeOffset="483446">23700 8259 8774,'3'5'866,"0"-2"-1136,21-5 1,9-5 443,-2 2 0,3-2-174,-4 2 0,3 0 0,1-2-297,-2 1 1,2 0 0,0-1 0,-2 0 2,2-1 0,-3 1 0,0-1 1,0 2-1,-2 0 0,-1-1 1,-4 0-1,1 0 0</inkml:trace>
  <inkml:trace contextRef="#ctx0" brushRef="#br0" timeOffset="487565">24308 7679 9346,'4'3'1920,"-1"-1"696,-3-2-2339,-16 8-33,0 9-129,-10 4 1,-8 4 0,2-1-1755,6-1 1,-1 0 1546,3-4 0,-3 1 1,0 1-1,1-2 160,-1-1 0,1 0 1,1-2 195,-4 4 1,-2 0-254,4-1 1,-4 2 0,0 0 0,4-3-12,-4 1 0,0 1-403,0 2 1,-2 3-1,5-4 399,11-7 0,2 0-23,-6 7 0,2 0 25,7 0-133,-2 0 1,0-2 36,5-5 2704,-4 9-2704,13-20 615,0-1-584,0 0 1880,4 2-1620,19 7-131,-4-2-18,5 0 1,1 0 9,7 1-40,-6-2 1,6 0 0,-1 0-725,-4-2 0,0 0 1,1-1 711,5 2 1,1 1 0,0-2-3,-5-1 0,0 0 0,-1-1-17,1 0 0,0-1 1,0 0-437,3 0 1,1-1 0,0 1-301,-2-1 1,0 0-1,-1 0 59,5 0 0,-4 0-737,-5-2 1431,-31-2 0,4 1 0,-7-2 0</inkml:trace>
  <inkml:trace contextRef="#ctx0" brushRef="#br0" timeOffset="487913">23657 8401 8926,'-8'-9'3276,"1"3"-1705,7 6-1282,0 0 60,24-7 79,8 2 1,6 0-340,-7 0 0,3-2 0,1 0 0,0 1-909,-5 1 1,0 0 0,1 0 0,2-1 707,3-2 0,3 0 0,1-1 1,-1-1-1,-5 2 113,2-2 0,-3 1 0,5-2 8,-8 2 1,3-2-1,3 0 1,2-1 0,0 0-1,-1 0 1,-1 1-10,1-2 0,0 1 0,0 0 0,-1-1 0,0 1 0,1-1-6,0 1 0,0-1 1,0 1-1,0-1 1,-1 1-1,0-1-34,-2 1 0,2 0 0,-1-1 0,-2 1 0,-2 1 0,-5 1 384,8-3 1,-3 1-697,-4 1 0,0-1 0,-6 2-2925,-2-2 0,-5-1 1274,-23 9 2003,-8 2 0,10 0 0,-2 2 0</inkml:trace>
  <inkml:trace contextRef="#ctx0" brushRef="#br0" timeOffset="489854">25255 7877 6582,'1'4'2610,"0"-2"666,-1-2-2518,6-2-298,-3 1 16,6-3-81,-5 2-98,2 0 201,9-4-285,11-2-140,1 0-36,-4 1 1,0 1-29,6-1-5,3-1 0,4 0 85,-3 0 1,0 1-735,1 0 1,0-1 677,-1 2 1,-1-1-19,-4 2 1,2 0-87,1 0 0,2 1 0,2-2 33,-1 2 0,3-1 0,0 0 1,-2 1-823,5-2 1,-1 1 0,1 0 834,-7 1 1,1 1-1,-1-1 1,-4 1 24,5 0 0,-2 1 0,4-1 0,4 1-306,-9 1 0,3 1 0,1-1 0,1 1 305,0 0 0,1 0 1,0 1-1,1-1-303,1 1 0,1-1 0,0 1 0,0 0 295,-6 1 0,2 0 0,-1 0 0,-1 0 0,-3 0-1,0 1 1,-3 0 0,4 0-14,0 2 0,5 0 0,1 1 0,0 1 0,-1 0 38,-4 0 0,0 1 0,-1 0 1,0 0-1,1 1-190,-1-1 0,1 0 1,0 0-1,0 0 1,-2 1 174,6 2 0,0 0 0,-2 1 0,-5 0 305,5 3 1,-3 0-349,-1 0 0,2 2 24,-8-1 0,2 1 0,1 3 0,0-1-35,0 3 1,-1 1 0,1 0 0,0 0-98,0-1 1,0 1-1,-1-1 1,0 1 148,-3 0 1,0 0-1,-1-1 1,-3-2-45,4 5 0,-3-3 459,1 1 0,1 0-427,-4-3 0,2 1 0,1 2-121,3 4 1,4 3-1,-1-1 1,-2-1 93,-2-3 1,-1-2 0,0 2-72,1 0 0,2 2 0,-2-1 0,-4-5-466,4 7-796,-8-8 1,-2 2-1354,1 14 1778,2-1 1526,-14-10 1,-3-20 0,0 1 0</inkml:trace>
  <inkml:trace contextRef="#ctx0" brushRef="#br0" timeOffset="490280">28847 9193 6263,'12'35'475,"0"0"0,-4-1 0,-1-3-330,1-11 1,0 2 182,-3 6 1,-1 4 0,0 2-1149,0-2 1,1 3 0,-1 0 0,-1-1 571,0 0 1,-1 0 0,0 0 0,-2 0 108,0 5 0,-2 1 1,0-1-1,-1-3 226,-3-1 1,0-2 0,0 0-193,-2 3 0,1 0 0,-1 1 163,1-9 1,1 0 0,-1 1 0,-1 4 29,0-3 0,0 3 1,-2 3-1,1 0 1,-1 1-1,0 0 1,0-2-10,0 2 1,0 0 0,-1 0 0,1-1-1,-1 2 1,0 0-197,2-5 0,-1 1 1,0 1-1,0 0 1,1 0-1,-1-1 1,0-1-1,1 0 118,-2 2 1,1-1-1,0-1 1,0 0-1,0 0 1,-1 0 99,1 1 0,-1-1 0,0 1 0,0-1 0,0 1 0,0 0-83,-1 0 0,1 0 0,0 0 1,-1 0-1,-1 3 0,-2 1-56,2-5 0,-1 3 0,-1 1 1,0 2-1,-2 0 0,1 0 1,0 0-1,0-1 0,1-3 1,1-1 23,-1 1 0,1-3 0,1-1 0,0-1 0,-1 1 0,0 0 0,-1 1-13,-1 2 1,-1 3 0,-1 0 0,-1 0-1,1 0 1,0-3 0,1-1 0,1-5-26,-1 3 0,1-6 0,-1 0 1,-5 4 17,3-6 0,-2 3 0,-3 1 0,-2 2 0,0 1 0,-2 0 0,0 0 1,1 0-1,0-2 0,2-1 105,-2 2 0,1-1 1,0-1-1,0 0 1,0 0-1,-1 0 1,0 0-1,-1 2-105,4-4 0,-1 1 0,0 0 0,-1 1 0,0 0 0,-1 0 0,1 0 0,0-1 0,0 0 0,1-1 0,1-1 53,-4 3 0,-1 0 0,1 0 1,1-2-1,0 0 0,2-1 0,1-2 1,2-1 109,-4 2 0,4-2 1,0-1-1,-4 4-136,1-2 0,-2 3 0,-2 2 1,-1 0-1,0 0 0,0-1 1,3-2-45,-2 2 0,1-1 0,0-1 0,1 0 0,-2 1 51,1-1 0,0 1 0,-1 0 0,0 1 0,1-2 0,2-1 22,-5 4 0,1-1 0,0-2 0,1 1-86,2-3 0,1 0 1,-1 0-1,-2 1-183,0 0 0,-2 1 0,-1 1 0,0 0 1,0-1-139,1-1 0,0 1 0,-1-1 1,1 0-1,0 0 210,2-2 1,0 1-1,0-1 1,2-1-1,1-2 66,-6 4 0,2-2 0,4-3 96,6-4 1,2-2 12,-14 9 0,3-3 0,16-9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4:45:19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9305 12233 5879,'-5'-4'219,"1"1"1699,4 3-1224,-16 12-585,11-8 101,-11 9 65,14-11 89,1-2 610,0 1-103,-1 0-798,1-1-62,-1 1 62,1-1 333,-1 0 266,0-2-420,0 0-45,2-1-81,-1 2-98,1 0-815,-1-1 398,3 0 344,1 0 37,2 1-202,1 1 120,-1-1 311,0 8-184,-2-2-35,-4 6 1,-1-3 48,-2-1-15,0 0 434,-9 1-304,-3-4-141,7 1-22,-7-6 64,17-1-266,-8-5-190,5 0 215,1 0 93,2 0-9,4-1 9,0 2-347,15-2 310,-11 5 82,9 0-45,-12 4 81,-1 2 305,-1 8 241,-8-1-403,2 3-23,-8-6-30,5-4 243,-6-1-269,4-2-153,-4-2 89,6-2-40,1-2 40,2 1-291,0-2-196,4 0 358,0 0 48,-3 2 45,10 3 36,-9 0-210,14 1 128,-8 0 82,2 6 110,-4 0-66,-2 5-32,-1-1 240,-1 8-26,-4-3-186,1 1-40,-2-7-82,3-6-254,1-1-437,0-1 1,0 1-1</inkml:trace>
  <inkml:trace contextRef="#ctx0" brushRef="#br0" timeOffset="1146">11058 12940 11541,'-2'-6'-308,"0"0"308,2 5 50,-4-1 15,11 0 108,-2-4-122,2 3-15,-1-1-36,-2 3 0,-2 1-45,4 0 79,-5 4-34,1 0 39,1 3 70,-1-2 90,-2-2 64,0-2 180,-6 0 136,-7 0-481,0-1 12,-2 0-20,8-1-45,1 0 11,2-3-626,3-1 534,1 0 25,3 0-37,1 2 48,2 0-101,5-2-89,-1 3 109,1-1 81,-4 4 0,-5 1 73,1 0-76,0 7 109,-2-2-41,-9 1-21,9-3 10,-11-1 2,10-1-199,-16 0-146,5-2 152,-3 0-25,9-2-101,4-1-191,1 0-756,9-5 1026,5-1 192,1 1 3,0 2 143,-8 4 65,-2 1-37,-1 2 327,0 4-274,-2 1-125,0 3-10,-2-4-18,0-2 226,-4 3-600,-5-1-352,-1 0-576,-4-2-1698,3-3 2918,1 0 0,2-1 0,4 0 0</inkml:trace>
  <inkml:trace contextRef="#ctx0" brushRef="#br0" timeOffset="2564">9276 12361 6742,'-19'-31'2125,"6"8"-1786,5 19 534,5 2-206,1 0-177,-1 0 64,2 1 2336,0 1-2694,8 0 482,5 2-421,2-1-142,1 2 6,-1 2-116,2 0 114,3 1 0,1 0-66,6 2-195,-6-1 1,-1-1 183,0 0-42,2 2-34,0-1 13,0 0 0,0 0 21,16 4 8,-14-3 1,-1-2-9,10 4-3,-2-1 20,-10-4 0,1 0-27,8 1 0,0 1 46,-8-2 1,0-1-37,4 1 0,0 1 8,10 4-49,-9-3 1,1 1 40,-7-2 0,-1 0 0,8 2 0,-3-1 0,-3 0 24,2 0 0,0 0-24,9 3-2,-13-4 1,0 0 287,7 2-336,-3 1 46,-4-4 0,1 1 102,16 5-1374,-17-5 0,0-1 1276,6 2 0,-8-2 0,0-1-34,0 0 31,21 8-36,-8-4 39,-10-2 0,1 0 53,11 4-50,-13-5 2,1 1 1,1 0-3,8 4 0,5 1-156,-11-2 181,-8-3-28,0-1-2,-1 1-40,10 5 75,4 0-33,0 0 2256,-1-1-2250,-12-5-62,11 4 0,4 3 100,-4-1 213,1 2-192,-4-2-107,-1 0 31,4 2 13,-9-5-4,-5-2-66,-2-2 68,1 1 276,1 0-220,6 3-17,-6-3-39,1 1-3,-9-5 3,-2 0 87,0-1-398,-1 0 82,0 1-3048,1 2 3276,-8 0 0,6 0 1,-7-1-1</inkml:trace>
  <inkml:trace contextRef="#ctx0" brushRef="#br0" timeOffset="3614">9262 12785 7095,'0'7'1203,"0"-1"-948,0-6 2951,0 0-1694,-3 0-853,2 0-158,-2 0 98,0-2-308,0 0-495,1-2 16,0 0-52,2 1 114,1 1 126,1 0 61,8-6-419,6-1 151,-4 0 81,1 3 120,-12 5-3271,1 4 3154,-1 1 249,-1 2-17,1 2-19,-1-1-37,-1 1 28,0-2 62,-2 0 64,-10 2 3069,-6-3-3065,1 1-273,-1-5 62,10-1 3,2-3-3,1 0-305,2-13 305,3 8-3,2-8-168,6 8-178,3 0 60,4 3 228,-4 3 61,0 5 0,-7 2 70,0 0 254,-1 5-3276,-5-1 3058,1 0-16,-5-2 27,1-4 99,0-1-359,-3-1-520,1-4 33,0 1-393,3-4 1335,3 1-312,0 1 0,1 0 0,0 2 0</inkml:trace>
  <inkml:trace contextRef="#ctx0" brushRef="#br0" timeOffset="4820">9290 12827 11650,'26'7'2395,"12"3"-2395,-12-3-2,-5-2 1,2 0 22,4 2 0,2 0-3,4 1 0,1-1-505,0 1 0,-1 0 513,3-1 1,-2-1 134,-4 0 0,0-1-104,3 3 1,0-1-1440,-1 0 1,-1-1 1456,-8 0 1,-2-1 76,9 2-1048,-6-2 1022,1 1-125,-2-1 0,3 1-4,3-1 0,0 0-19,0 1 0,-1-1-396,0 0 0,-3 0 418,1 0 0,0 1 1075,-4-1 0,2 1-1073,0 1 1,0-1-19,0 0 1,0 1 17,-2-1 1,-2-1 48,2 1 114,1 0-164,-3-1 1,2 1 23,2 0 0,1 1 621,0-1 1,-1 0-674,0 0 1,-3 0 26,4-1 3,1 0-6,-5-1 1,3 0-10,-2 1 1,0 0 11,0-1 0,0 1 3,-1 0 0,-3 0 3,0 0 20,4 0 1,2 1-27,5 0 681,-8-1 0,0-1-687,2 0 4,-9-1-29,0 0 657,4 1-646,-5-1 104,0 0-92,-7-1 329,-5-2-1385,0 0-331,-1 5 888,0-3-173,0 3 125,0-3 93,0-1-605,-3 0 479,-1 0 586,-1 0-1,1 0-162,2-1 165,1 0 1313,0-10-703,1 5 152,0-8 153,0 5-612,3 0-396,4 0 23,1 2 14,1 2 3,-2 3-28,-2-1-328,5 1 401,-5 4 61,3 0 165,-7 3 9,-1 4 8,-4 2-64,-6 7-106,2-9 7,-2 0-72,-1-8-89,13-1-107,-14-9 70,15 3-199,-8-8-3,10 4 85,1 2 178,2 1-44,-3 5 28,-4 1 733,0 2 362,-5 1-770,1 1-134,-4-1-110,2-1 0,-1 0-2238,-6 0 2238,-2-1 0,2 1 0,3-2 0</inkml:trace>
  <inkml:trace contextRef="#ctx0" brushRef="#br0" timeOffset="5982">9078 13506 6271,'10'6'138,"-3"-1"116,-7-5-27,0 0 266,37 34 859,-21-17-1039,5 3 1,-1-1-76,-12-9-28,-5-5-84,0-2-75,0 1-144,2 3 183,0-4 154,-1 2 484,-2-5 2419,-2 0-3569,2-1 150,-1 0 137,1 0 127,-1 1-93,1 0 101,0 0-154,0 0 129,0 1 504,0 0-353,-2 1-45,-2 0-81,0-2-625,-11 1 625,1-2 121,-4 0-21,7-1-63,5-1-183,3 0-613,1-4 415,7-2 170,-2 1 40,5 1 16,-4 4-27,-1 2-183,8 1-618,0 9 946,0-3 8,-5 6 194,-7-6 725,-11 5-664,3-6-81,-8 3 0,6-5-109,0-2-1,2 0-72,0 0-1019,2-4-283,4-6 1241,2 1 61,3-5 2,1 6 71,1 0 224,3 1-420,-1 4 67,9 0-34,-7 4-167,4 3-43,-6 1 171,-1 4 1470,-5-2-960,-3 0-106,-5-3 5,-2-3-6,-1-2-1587,-8 1 338,10-1-257,-12 1 1232,23-3 0,-9 2 0,11-1 0</inkml:trace>
  <inkml:trace contextRef="#ctx0" brushRef="#br0" timeOffset="6814">9234 13619 11065,'0'7'1587,"0"-2"-1785,0-5 1122,1 0-464,2 0-29,2 0 115,2 0-73,1 0-235,27 1-205,3 3-36,-12-3 1,1 1-291,-4 1 1,1-1 305,4-1 0,5 0-17,-5 0 1,4-1-1,1 0 1,-2 0-715,7 0 0,-1 0 1,0 0 717,-4 0 0,1-1 0,-1 1 0,-2 0 0,7-1 0,-4 1-62,-1 0 1,-1 0-245,-6 0 0,2 0 1,0 0 320,2 0 1,2 0 0,-2 0-12,8 0 1,-3 0-4,-9 0 1,-3 0 42,5 0-41,-12 0-2,7-1 1,0 1-2,7-1-6,9 0 6,-21 1 422,13 0-372,4 4-24,-7-3 1,1 1-379,-7 0 1,-1 0 357,10 0-6,-8-1 565,-9 1-542,5-2-28,1 1 1,2 0 35,15-1-33,-13 1 1,0-1-859,11 1 857,-20 0 2543,4 1-2548,-9-1 327,2 0-319,-15-1 44,12 1-38,-10-1 1147,21 2-1169,-11 1-38,9-1 49,-11 0 2,2-1 3,-7 0 17,0-1 2,1 1-19,0-1-16,5 2 10,-2-2-81,13 2 87,-11-1 0,7 0 3,-13-1 103,-1 0-3383,0 1 1321,2 1 214,1 1 1286,-1 1-29,-1 0-24,-2-2-12,0 1 521,-1-1 0,1 0 0,-1-1 0</inkml:trace>
  <inkml:trace contextRef="#ctx0" brushRef="#br0" timeOffset="7269">11058 13761 9446,'-7'-5'3198,"1"1"-3072,6 4-106,0 0-20,-14-6-244,11 2-316,-11-9 1095,14 4-390,2 0 9,0 2-47,2 4-107,1 0-118,5 0-397,8 0 389,-4 1 8,5 3-181,-9 4 341,-3 2 610,-2 0-506,-5-1-93,-4-3 28,-1-1 37,-2 0-334,-5-1-30,5 0 139,-2-2-2,8-1-137,1-5 165,1-3 153,6-2-136,-2 2 58,4 3-125,-2 6 94,0 3 690,-2 2-256,-1 1-80,-3-1-144,-3-1-1687,-13 5 1514,-4-2 0,1 2 0,5-6 0</inkml:trace>
  <inkml:trace contextRef="#ctx0" brushRef="#br0" timeOffset="8652">9503 11272 6319,'4'7'1349,"-1"-2"275,-3-5 1652,0 0-1511,2 3-1468,-1-3 397,1 2 79,-1-3-146,1-1-383,-2 0-23,2-1-221,0 1-224,3-7 84,0 0 17,4-5 11,1 2 22,2 0 32,4-1 1,1 0-3220,7-4 3189,-4 3 0,1 0 96,-1 1 1,0 0-529,13-7 521,-13 7 1,4 0-3,4 1 0,4 0 0,-3 1-41,-3 2 0,1 0-297,0 1 0,5 0 1,1 0-1,-6 2 336,2 2 0,-2 2 3,10 0 0,1 0-17,-11 1 1,1 1 25,9 2 0,3 0 1,-1 1-5,-1-1 1,0 1-6,-9-1 0,2 1 0,1 0 0,-2 0 16,3 1 0,-1 1 0,-1 0-854,5 1 1,1 0 838,-7-1 0,2 1 0,-3 0-1,0 0 0,1 1-26,0 3 0,2 2 0,-2 0 26,-1-1 0,0 1-73,-2 0 1,2 1 0,-3 0 90,-6-1 0,-2 0-259,1 0 0,-2 1 246,1 1 1,0-1 19,-1 1 1,0 1 627,-1-2 1,0 4-640,5 6 0,2 4 0,-2-1 11,-4-4 1,-1 0 300,5 9 0,2 4 0,-5-5-328,-9-10 1,-2 0 2,2 6 1,-1 1 6,1 9-552,-4-3 0,-1 0 531,-1-12 1,-1 0 10,1 11 1,0-2 1665,-2-2-1670,0-3-28,-1-3 32,0-3-64,0 1-338,-2-2 29,1-5 1048,-8-3-1191,12-8 3200,-10 1-3450,11-1 178,-7 1-491,-1 1-2196,-5 2 2457,1-2 1,-1 0 0,5-3 0</inkml:trace>
  <inkml:trace contextRef="#ctx0" brushRef="#br0" timeOffset="8918">11383 11908 7107,'5'1'1643,"-1"-1"950,-4 0-2593,-9 34-1374,8-7 1415,-2-6 0,0 0 29,7 2 745,1-16-759,0-2 876,0-1-554,3-2 160,14-4-474,-2-3-675,13-5 603,-5-5 5,5-3 1,-14 8 1,0-1-2,1 0 1,1-1 851,0-1 0,2 1-953,-2-1 1,3 0-990,5-4 1,3-2 0,-3 2-547,-6 4 1,-1-1 545,2-1 1,3 0 0,-7 2 867,-8 2 1,-7 6-1,-3 1 1</inkml:trace>
  <inkml:trace contextRef="#ctx0" brushRef="#br0" timeOffset="9701">9573 11017 8072,'1'4'3276,"0"-1"-1594,-1-3-1096,-4 33-180,0-15-245,1 4 0,-2 1 136,-14 11-126,7 2-657,1-17 0,0 0 562,0 14-470,1-12 1,0-2 267,-3 5 19,4-4 1,0 0-64,3 2 88,2-7 1,3-3 81,1-10 28,2-2 79,2 0 1638,7 0-591,21-9-1137,-3 2-50,-6 0 0,0-1-21,10-3-77,4 1 47,-17 4 0,1 1-54,-1 1 1,2-1-956,4 2 1,3-1 0,-2 1 545,-1 1 1,-1-1 0,8 0 0,-3 1 0,-13 2 0</inkml:trace>
  <inkml:trace contextRef="#ctx0" brushRef="#br0" timeOffset="15623">9347 12049 6691,'-6'-1'359,"1"0"2113,5 1-2290,-23-12 73,14 3-210,-16-7 11,21 8 89,1 2 401,-1-3-473,2 5-9,0-2-55,1 4-284,1 1 217,2-1 55,-1 1 3,2-1 45,-1 2 72,0 0-16,-7 0 25,12 1 367,-11 1-31,11 4-328,-6-1-13,-1 1 103,-2-1-124,0-1-63,-2 0 36,0-2-45,-4 0-40,3-1 4,-4-1 5,4 0-2,0 0-60,1-2-69,-8-1-292,13-3 289,-9 1 36,13-2-16,-1 3 16,-1 0 56,4-1 37,-2 3 8,7 0 0,-6 1 28,5 3 81,-7 3-36,-1 1-29,-1 2 74,-1-1 372,-2 3-437,0-5 76,-2 2 5,-1-4-97,0-2-37,-1 0 0,-1-1 103,-6-1-103,6-1-100,-3 0-217,7-1 191,2 0 25,-1 0 12,1 1-186,3-4 40,-1 3-456,3-2-382,0 3-187,1 0 1260,4 0 0,-5 1 0,2 0 0</inkml:trace>
  <inkml:trace contextRef="#ctx0" brushRef="#br0" timeOffset="16334">9290 12007 8682,'3'4'3276,"-1"-1"0,-2-3-2298,3 0-847,0 0-69,3 1-26,0 1-30,3 0 0,0 2-4,2 1 29,2-1-34,16 6-5,-8-4-784,14 5 792,-12-5 0,3 1 56,1 1-53,4 0-6,2 1-1583,-1 0 0,2 0 1586,-12-3 0,-1 1 0,13 2 0,-1 0-874,0 2 869,-1-1-296,-1 1 293,0 0 8,-2 0-739,-2-1 1,1 1 738,7 2 15,-7-3 1,-2 0 1832,4 0-1755,-9-2 1,1 0-94,11 5 4,-6-3 1,1 2-1,1 1 0,-1-1-22,-5-1 0,1 0-257,2 1 1,-1 0 229,2-1-8,1 0-17,0-1 8,1-1-139,3-1 0,2 0 198,2 1-20,0 0 1,-2-1 22,-11-3-3,4 3 2337,-11-3-2460,13 6-420,-10-4 540,11 5-33,-14-7 1776,8 4-1720,-5-3 997,11 4-1084,-6-1 70,-5-3 3,-3 1-3,-10-4 811,-2-1-811,-1 1 58,0 0-44,6 6-14,-3-4 0,5 5-39,0-3 33,-3-2 6,3 2 0,-5-4-255,1 1 250,-4-2 2,1 0-104,-3-1-517,-1-1-406,2 2 489,-1-1-392,2 1-1455,-2 0-734,-1-1 3122,0 1 0,0 0 0</inkml:trace>
  <inkml:trace contextRef="#ctx0" brushRef="#br0" timeOffset="16769">11016 12672 10149,'-3'-4'45,"1"2"-955,2 2 812,12-24 101,-6 16 53,10-17-20,-10 22 530,3 0-331,-3 2-25,2 0-8,-4 1-149,1 0-50,-1 2 36,1 2-31,0 2 323,-1 7-60,-2-4 247,-2 4 216,-13-5-435,10-3-119,-14 0-108,13-3 208,-15-3-316,8-1-171,-6-2-28,11-1-9,2-3 45,2-1 26,1-1 38,2-2-3142,9-6 2905,-4 7 293,8-3 84,-6 11-5,0 1-33,0 1 33,0 1 47,-1 0-691,1 7 45,-4-2 3269,0 5-3572,-4-3 931,-5 4 1,4-6 0,-4 1-1</inkml:trace>
  <inkml:trace contextRef="#ctx0" brushRef="#br0" timeOffset="17650">9305 14298 9152,'12'-13'180,"-1"2"749,-5 7-755,-3 3-57,1 0-33,-2 1-78,-2 0-42,2 3-29,-2 6 121,1 0 171,-3 3-28,-1-4 120,-3-1 62,-1 1 109,-2-1-137,-2 0 260,-9 1-405,7-3-74,-5 2-44,11-6-494,4 0 107,0-1-481,-1 0 783,11 0 40,-7-1-37,11 0 93,-7-1-28,1 0 98,-1 1-17,3 1-154,-3 1-107,2 1-164,-4 1-183,-1 2-201,0-1-263,0-1-113,-1 0 1031,0-2 0,0 0 0</inkml:trace>
  <inkml:trace contextRef="#ctx0" brushRef="#br0" timeOffset="18219">9305 14298 13527,'37'2'219,"-13"-4"1,-2-1-217,2-8-1642,7-2 1,1 1-370,6-1 2111,-8 3 1,4-1-321,-6 5 1,1 0-1,1 0 207,-4 1 0,1 0 0,0-1 8,5 0 0,1 0 0,0 0-29,-1 0 0,-1 0 1,-2 0 27,-1 0 0,-2 0-70,9-2 0,-2 0 544,-10 2 1,1 0-473,3-2 0,3 0 0,-2 0 5,0 0 1,0 1-35,0-1 0,1 0 0,0 0 30,4 0 0,-3 0 878,-6 3 0,-1-1-878,6-1 0,0 0 2449,6-1-2624,-6 0 0,0 1 141,7-2-138,-9 2 0,0 0 146,-4 2 1,-2 0 25,6-3 4,-2 3 1,0 0 358,1-2-370,5 0 0,0 1-133,5-3 137,-9 3 0,0-1-98,10-4 432,-9 3-368,-7 2 1,2-1-1531,-3 0 1,0 1 1530,12-4 349,-1 0-456,-17 5 143,-6 3 45,-1-1 574,-6 3-3896,0 0 2355,-5 0 922,3 0 0,-3 0 0,4 1 0</inkml:trace>
  <inkml:trace contextRef="#ctx0" brushRef="#br0" timeOffset="18702">11185 13845 8382,'-7'0'1577,"2"-1"-1112,5 1-877,0 0 513,3-6-101,-1 4 0,3-5 92,0 5-153,-1 1 61,2 0 72,-3 0 94,4 2 16,-4 1 61,2 1 158,-5 0-18,0 1-22,-2 1-106,-2 1 848,-10 3-1029,4-3-21,-5 1 65,7-5-118,0-1-118,2-1-333,1 0-619,2-4 952,2 0 46,4-5-18,1-1-47,7-3 84,-3 5-93,7-3 194,-4 7-48,-3 4-6,0 4-196,-7 6 121,0 3 81,-1 2 546,-1 1 731,-10 10-1349,3-10 341,-6 5-106,5-13-101,-1-1-371,-3-4-240,11 0-268,-7-4-2460,11-11 3021,-4-1 1,-1-2 0,2 7 0</inkml:trace>
  <inkml:trace contextRef="#ctx0" brushRef="#br0" timeOffset="22069">9262 10395 7652,'2'3'3276,"0"-1"0,-2-2-1260,3 0-1380,-2 11-524,1 0-31,-4 14-8,-3 2-902,0 1 0,0 1 847,1-5 0,-1 1-36,-1 8 0,-2 4-940,2-4 1,-2 2-1,1-3 952,0-1 1,1 1-25,-1 0 0,-1 2 0,2-4-940,1-7 1,0-2 967,1-1 1,-1 0-223,-3 16 171,2-5 19,0-5-248,1 8 52,2-17 659,0 4-1112,2-17 2537,1-3-2518,-1 0 2536,-6-15-2088,2 5 560,-5-13-344,4 8 305,0-4-25,1 6 9,0-1 915,0 7-837,1 4-146,0 0-185,1 5-72,-2 7 33,1 1-67,0 7 277,3 14 211,2-8-231,1 5 76,1-14-201,-1-11-62,0-1 0,-2-3-246,3 1 206,0-1-80,11-2 78,-3-2 42,10-5-76,4-18-431,-4-4 1,0-3-372,-3 7 0,-1-2 485,0-4 1,1-3 0,-2 4 29,-5 4 1,0 2-123,3-8 1,0-3-336,-5 9 1,1-3 0,0 1 0,-1 2 398,1-5 0,0-1-399,-1 6 1,0-3 0,0 0 0,-2 5 484,-1 0 0,0 4 335,-2 1 0,1 1 0,0-4 0,-2 9 0</inkml:trace>
  <inkml:trace contextRef="#ctx0" brushRef="#br0" timeOffset="22302">9290 9843 7680,'0'-6'2634,"-1"1"642,1 5-2424,-12 8-692,15 6-146,-11 15 0,-1 5-108,8-4 0,1 1-352,-4 7 0,-1-1 58,1-5 0,0-4-217,2-2-638,0 2-221,2-17 697,6-3 0,-4-4 0,4-2 0</inkml:trace>
  <inkml:trace contextRef="#ctx0" brushRef="#br0" timeOffset="22659">9432 9970 8472,'-1'10'1932,"-9"29"-1532,4-11-431,1-3 1,0 2-107,2 3 8,4-8-434,7-8 171,-1-7-1050,25-10 1442,-16-4 70,14-10 213,-18 1 92,-2 0-11,-1-1 28,-3 0-8,0 1 1153,0-10-4378,-3 10 3340,-1-5-74,-2 14 425,-3 2-509,-1 3-44,-3 0 282,-12 5-427,6 1-71,-9 3-81,11 0 3171,-1 1-3404,5-2-125,0 0-2919,5-2 1387,4-1-117,1 1 2007,4-3 0,-3 0 0,-1-1 0</inkml:trace>
  <inkml:trace contextRef="#ctx0" brushRef="#br0" timeOffset="23162">12048 10847 11502,'9'3'1638,"-11"21"0,-7 8-624,0-3-1078,3-4 0,-2 7 1,1 2-1,1-5-1321,1 0 0,1 0 1235,1-3 1,-1 3 0,1-4-361,-3 14-28,-4-14-2739,-5-5 0,-3-10 2736,2-11 1,7-5 0,7-1 0</inkml:trace>
  <inkml:trace contextRef="#ctx0" brushRef="#br0" timeOffset="23353">11892 11201 7313,'4'-3'3276,"-1"1"-549,-3 2-2007,-14 39-597,10-9-1762,-3-3 1,0-1 1137,6 2 1208,2-13-707,2-4-8,-6-4-703,23-3 215,-4-13 196,15-2-243,-5-13-238,-7 1-416,-6 4 0,0-4 1197,4-11 0,-2 0 0,-4 14 0,-1 0 0,0-5 0,0 0 0</inkml:trace>
  <inkml:trace contextRef="#ctx0" brushRef="#br0" timeOffset="23571">12175 10267 9561,'4'5'3276,"0"-1"-2603,-4-4 609,-44 70-1450,29-37 81,0-7 0,-4 6 1,5-3-1284,10-3 1,2-3-432,-2 5 261,2 9-1737,2-26 2616,1-5 0,-1-3 0,1-3 1</inkml:trace>
  <inkml:trace contextRef="#ctx0" brushRef="#br0" timeOffset="23904">12345 10338 11224,'1'4'1949,"0"-1"-1078,-14 23 0,-4 6-3830,6-5 2959,-6 9 0,1 1-107,11 0 506,2-10-480,3 5-2980,15-5 2675,-3-13-85,14 2 48,-13-14-420,24-14 633,-16-1 748,-2 2 0,0-3-292,-3-10 1,-3 0 64,3-8-157,-5 7 0,-3 0 117,-4 0-55,-2 3-61,-1 1 3121,-2 4-3074,-2 2 229,-18 0-431,7 8-106,-20-1-219,15 13-107,-3 0-411,6 5-2434,-2 1 2457,3-3 1,4-1 0,6-4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4:47:20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26768 2475 9819,'6'3'2335,"-1"0"-2170,-5-3 1936,0 0-1519,3 6-58,-3-1-115,-4 7-152,6 0-1610,-5 8 0,0 2 1353,7 11-4,-6-5 0,0 2-1131,-1-9 1,0-1 1134,-1 2 0,0 1-294,-1 1 0,-1 0 232,0 1 1,0 1-89,-1-2 0,0 3-588,0 0 0,0 2 0,0-2 661,1-3 0,0 0-69,-3 11 1,1-2-1498,0-4 486,3-11 842,-1 0-1443,2-11-524,-7-2 2186,9-2 0,-5-2 0,9-1 0</inkml:trace>
  <inkml:trace contextRef="#ctx0" brushRef="#br0" timeOffset="199">26584 3041 11653,'-12'0'680,"3"1"-458,-3 13 1,1 7 322,-1 5 0,-1 2-432,-3 3 1,1 0-843,2 1 1,4-2 899,4 0-110,3-4-61,1-3 491,4-5-555,9 0-2798,13-7 2826,5-1-144,1-12 1,2-3-577,-8 0 1,1-2 493,11-3 0,2-3-436,-6 2 0,0-2 36,1 0 0,5-1 662,-11 3 0,4 0 0,1-2 0,-1 1 0,-5 2 0,5-2 0,-1 1 0,5-3 0,1 0 0,0 1 0</inkml:trace>
  <inkml:trace contextRef="#ctx0" brushRef="#br0" timeOffset="500">28762 2616 8312,'1'27'90,"1"0"0,-1 0 1,-1 0-1,0 1 0,-1-1-190,-3 10 1,-1-1 95,0-6 0,0 0-353,1-1 1,-2 1-1,2-2-23,0-7 1,0 0 969,-1 11 1,-2-1-591,-3-7 0,1-3 0,2-2 0,-10 8 0</inkml:trace>
  <inkml:trace contextRef="#ctx0" brushRef="#br0" timeOffset="701">28564 3140 11619,'-15'27'760,"1"1"0,0-3 0,5-3-617,9 1-34,6-7 266,17 6-147,9-16 1,4-3-140,-7 0 1,2-2-1024,-1-1 0,2-2 0,-2-2 934,3-2 0,-2-1-32,3-1 0,0-1-124,1 0 1,0-1-334,1 0 1,-1-1-294,-2 0 1,3-1 781,-7-1 0,3-2 0,-1-1 0,-4 4 0,-2 0 0,0 1 0,2-3 0,-1 0 0,1 0 0</inkml:trace>
  <inkml:trace contextRef="#ctx0" brushRef="#br0" timeOffset="1455">31703 2758 13344,'4'2'216,"0"0"36,-4-2 1260,-17 47-1361,4-12-686,5-11 1,-2 3 0,0 1 591,-1 2 0,-1 0 0,1-1-679,-2 6 0,-1 1 634,4-7 1,-1 2 0,-1 1 0,1-2-36,0-1 1,0-1 0,0 0 22,0-1 0,0 0 0,0-1-19,-2 4 1,0-3-239,-4-1-438,-12-3 23,16-10 86,-15-3-1243,16-9-1357,-21-21 3077,14 4 109,5 1 0,3-3 686,5-12-461,3 8 542,1-3 1921,0 14-397,-3 3-1918,1 5-21,-3 4 418,-4 14-546,0-1-126,-4 10-44,6-6 158,2 8-200,4-1 167,5 0 42,12-1-36,2-11-57,5-4 1,5-2-121,2-5 1,2-3 0,-1 1-1058,8-1 1,0-1 1019,-4-1 0,1-1 0,-3-2-127,-4-1 1,-2-2-1241,-1 0 0,0-1 1088,-1 0 0,-1 0-327,0-1 0,-1-1 157,-2 1 1,1-2 442,2-5 1,1-2 0,-3 2-1,7-4 1,-5 1 0,0 0-1</inkml:trace>
  <inkml:trace contextRef="#ctx0" brushRef="#br0" timeOffset="9287">33061 4526 6997,'4'7'1097,"0"-2"1003,-4-5 175,0 0-1505,-6 2-415,3-1 620,-5 0-689,4-1-155,-2-2 172,-2-1-364,-5-1 58,-3-1-1166,-7-1 0,-2 0 1267,-10-2-98,6 1 0,-1 0-514,-6 0 478,-2-2 48,17 4 1,0 0-13,0 0 0,-1 0 0,0-1 0,-2 0-26,-6-1 0,-5-1 0,3 0-1026,0 1 0,0 0 1051,-1 0 0,-3-1 0,3 1-38,4 2 0,0 0-387,0 1 1,-2 1 0,1-1 425,-5 0 0,-2 0 384,7 1 1,-2 0 0,-1 0-461,1 1 1,-1 0-1,0 1 1,3 0-121,2 0 1,3 0 0,-2 0 204,-3 0 0,-2 0 0,0 0 1,4 1 47,-1 0 0,2 0-53,1 0 1,1 0 13,1 1 0,1 0-8,3 1 0,0 0-10,-17 3-432,7 2 1,1 1 431,-9 3-173,6-2 0,2 1 173,4 3 260,0-4 1,0 2-228,7 5-33,-2-5 0,1 0-142,4 5 140,-2 3 1,0 1-27,-5 8 9,6-6 1,0 3 45,3-2 0,1 0-27,2-4 0,0 0 586,-4 7 1,0 1-587,5-8 0,-1 2 110,-5 10 1,1 1 628,3-7 1,0 1-722,-4 9 0,0-1-18,5-8 0,0 1 0,1-1 0,0 3 0,-1-2-618,-1 5 1,0 1 599,2-4 0,0 1 1,0-1 17,-1 2 0,-1 2-347,2-4 1,-2 5 0,0-1 0,1-1 333,1-4 0,0-1 0,0 1-76,-1 4 1,-1 1 0,0 1 0,1-1 118,-1 3 0,1-2 0,1-1-8,1-6 1,1-1-1,0 1-117,-2 8 1,0 1 0,0-2 94,1 2 0,0 2 15,1-6 0,0 4 1,0 1-1,1-4-15,0-2 0,1-2 0,-1 1 94,0 4 1,-1 3 0,0-1 0,1-4-72,-2 6 1,0-2-21,0 1 0,0-1 11,-1 1 0,0 0-13,0-1 1,-1 1 679,1-2 1,-1 2-682,2-4 0,-2 2 0,1-2 190,-1 4 0,0 2 22,2-9 0,0 2 0,0 1 1,1-4-303,-1 7 1,0-2 126,2-4 0,-1 2 1,2-3-38,0 4 0,1-1-170,-4 2 1,1 1 168,5-1 0,1 4-261,-4-3 0,-1 4 1,0 1-1,1-3 262,3-4 0,1-1 0,-1 1-7,-2 5 0,-1 3 0,0 0 0,1-5-146,0-6 0,0-3 0,1 0 154,-1 1 1,1 0 0,-1 0-2,1-1 0,-1 1 0,0 0 11,0-1 0,1 1 1,-1 0 264,0-2 1,1 1 0,-1 2-286,-2 6 0,0 4 0,0 0 0,0-3-10,1-3 1,0-2 0,0 2 28,0 2 1,-2 4-1,1-1 1,0-3-11,-1 4 0,1-2-2,0 1 1,-1 0-2,0-1 0,0 1 50,1-2 0,-1 1-52,1-2 1,0 2-88,0-4 0,0 1 0,1-1 92,-2 5 0,1 0 2,1-6 1,0 2 0,0-3-267,0 3 1,0-1 263,1 0 0,-1 0 296,0 0 0,0-1-226,1 1 0,-1-1 17,0 1 0,1 0-62,-1-1 0,1 2-13,0-4 1,0 4 0,0 0 0,0-3 27,1-2 0,1-3 0,-1 3 84,0 2 1,-1 4 0,1-1 0,0-4-124,1 6 1,1-3 137,0 2 1,0-1-139,0 1 1,1 0-1,-1-1 0,1 1 684,0-1 0,0 1-652,-1-2 1,1 3-283,0-5 0,-1 3 0,1 1 0,0-3 249,-1-2 0,1-3 0,0 3-57,0 2 1,-1 3 0,1 0 0,0-3 73,0 6 0,0-3-161,1 2 1,0 0 169,-1 1 1,1-1-24,0 0 0,0 2-264,1-5 1,-1 3 0,1 1-1,-1-2 269,1-4 1,-1 0-1,1-1 1,-1 1 94,1 5 0,0 2 0,-1-1 0,1 0-104,0-1 0,-1 0 1,1-2-1,-1-2 1,0-4 0,1-3 0,-1 2-2,0 7 0,0 1 1,0 2 8,0-3 1,0 1 0,0 1 0,0-1 7,0-3 0,0-2 1,0 1-1,0 1-84,0 5 0,0 1 0,0 1 0,0-3 70,0 3 0,0-3 0,0-1 3,0 4 0,0-2 0,0 1 0,0 0-1,0-2 0,0 2 23,0-6 1,0 3-1,-1 0 1,1 0-26,-1 4 0,0-1 0,0 1-1,0-5 0,0 1 0,0 0 0,0-1-3,0-2 1,-1 1 0,1-2 0,-1-3 39,1 9 0,-1-2-34,1-5 0,-1 1 0,1 2 18,1-3 1,-1 2 0,1-1-1,0 0-22,-1 6 0,1-1 1,0 0-2,0-4 1,0 1-1,0 0 1,0 0-10,0-2 1,0 0-1,0-2 1,0-2 6,-1 8 0,1-1-10,0-5 0,0 1 0,0-1 11,0 0 0,0-1 0,0 1 113,0 1 1,0 0-1,1 0-124,0 0 0,-1 0 0,2 0 14,-1-3 0,0 0 0,1-2 0,1 3 0,1-2-52,-1 0 0,0 0 56,0-1 1,1 0-4,-1-1 0,0 2-24,0 4 0,0 2 0,0 1 13,-1-5 1,1 0 0,0 1 9,0 4 0,0 2 0,1-1-16,-1 0 0,1 0 0,0-2 10,0-3 1,0 0 2,1 9 0,0-1-18,-1-12 0,1 1 230,0 3 0,1 4 0,0-3-213,0-1 0,0 0-8,0 0 1,0 2 0,0-3-7,0-4 0,-1-3-229,0 1 1,1 0 219,0 0 1,0 0-4,0-2 1,1 3 46,2 2 1,0 2-1,1 0-35,3 9 0,1-1 101,-3-7 1,0 1 0,0-1-131,2 1 1,0-1-1,-1-2 17,0-1 1,1 0 2,4 8 1,1 0-17,-4-11-1,1 1-6,-1-3 1,3 1 0,-1 0 25,0 0 1,-1 0 0,2-1 6,2 1 0,2-2 1,0 1-13,1 3 0,0-1 0,-1-2-9,3-2 0,0-1 37,4 4 0,-1 0-54,-8-8 0,0-1-30,9 5 0,2 0 10,3-1 1,1-1 70,-1 0 0,2-1-6,-5-4 1,2-1 0,-3-1 47,0-1 0,-1-1-39,10 2 0,0-1-16,-11-3 0,1 0 28,4-1 0,5 1 1,-3-1-10,-1 0 1,0 0-3,0-1 0,3 1 0,-4-2 531,-6 0 0,-3-2-527,1 1 0,-1-1 17,-1 1 0,0-1-21,-2-1 0,0 1 0,16-2 170,-7-2 1,-1-1-176,7-2 5,-9 1 0,-1-1 0,-1-1 3,1-1-3,-1-1 33,1-1-30,0-2 1,-7 3 0,1-1 80,0-1 0,0 0-56,0-1 0,1 1-24,-2 0 1,-1 0-5,2-5-39,11 0 30,-7 0 4,5-1-36,4 1 0,0-2 23,-14 7 0,0 0 75,16-7 0,1 1-39,-16 7 0,-3 1 4,2-1 1,-1 0-22,0 0 1,0-1 38,0 0 1,0 0 1177,-1 0 1,1-1-1184,6-6 0,0-2-216,2-3 0,-1 0 181,1 0 0,-1-1-2,-2 1 1,-1 0 2,-6 7 1,0 0-2,-1-1 0,1 1-963,-1-1 1,1 1 997,-1 0 0,1-2 1,3-4 1,2-2 0,-2 1-49,0 0 1,0 0 52,0 0 0,2-3 0,-3 2-2,-4 2 0,0 1 13,-1-1 0,0 0-48,0-2 0,-1 0 14,0-1 1,-1-1-17,1 1 1,-1-3-542,3-7 1,1-4-1,0 3 539,-1 0 0,0 0-95,-4 9 0,2-3 1,0 1-1,-2 2 95,2-4 0,0 1 55,-1 2 0,0-3 0,0 1 19,2-4 1,-1-1 97,-2 7 1,1-2-1,0-2-77,-2 3 0,0-3 0,-1 1 1,0 2 56,-1 1 1,0 3-1,0-3-152,1-2 0,0-3 0,-1 0 0,0 3-4,0-7 0,-1 2-22,-3-2 1,0-1-123,3 13 1,1 0 0,-1-1 115,-3 0 0,0 0 1,0 0 487,3 0 0,2 0 1,-1-1-472,0-10 0,0-2 0,0 0-329,-1 10 1,1-1-1,-1 1 1,0-1 360,0 1 1,0 0-1,0-1 1,0 2 5,2-7 0,-1 1 1,0 0 43,-1 2 1,0 1-1,-1 1-64,2-4 0,-1-1 453,-1 8 0,0-2 0,0-1-460,0-6 1,1-2-1,-1 2-457,0 1 0,0-1 459,0 0 0,1-4 1,-1 5-34,-1 5 0,1 2 18,0-1 0,-1 0-14,1 1 1,0-1 25,0 1 1,1 0-17,-1 2 0,0-3 2,2-4 1,0-4-1,0 1 8,-2 5 0,1 0 0,-1-1 8,2-5 0,-1-1 0,0 0-84,-2 0 0,0 1 1,-1 4 28,-1 0 1,0 2 8,-1 4 1,1-1 0,-1 1-32,0-1 0,0-1 11,0 4 0,1-3 0,-1 1 52,1-1 0,1-1 0,-2 1 19,0-1 0,-2 1 0,2-1 18,3-6 1,3-1 0,-2 3 14,-4 1 0,0 1-35,4 4 1,1-1 0,-1-1 14,-2 0 1,-1-2-1,0 0 1,-1 3 11,1 1 0,0 2 0,-1-2-29,1-2 0,-1-4 0,1 1 0,-1 3-455,0-6 1,0 2 425,0 0 0,0-1-4,0 0 0,0 0 17,0 0 0,0 1-5,0 0 1,2-2-98,0 6 0,1-3 0,1-1 0,-1 2 162,2-6 0,0 1 0,1 0-32,-2 4 1,1-1-1,0-1 1,0 2 34,1 0 0,-1 1 1,0 0-1,0 3-23,1-8 1,0 1-21,-1 4 0,0-1 0,-1 2-1,1-2 1,-1 0-197,0 3 0,0-3 0,0 2 191,0-5 0,0-1-23,0 8 0,-1-4 1,1 1-1,0 2 59,0-7 0,1 1-32,-1 5 0,0-2 0,-1 2 0,-2-3 0,0 2 1,5 0 1,0-2 42,-4 6 0,-2-3 0,1 0 0,0-1-39,1 0 0,1 0 0,0-1 0,-1 0-7,-1 0 1,1 0-1,-1 0 1,-1 2 143,0-9 1,0 2 0,0 4-144,0 4 0,0 2-16,0 0 0,0 0 17,0 1 0,0-3 1,1-4 0,0-4 0,0 3 0,-1-1 1,1 1-2,0-1 1,0-2 0,0 3 100,0 4 0,0 2-97,-1-1 1,1 1-3,-1-1 1,1 0-3,-1 1 0,0-2-22,1-4 1,0-5 0,0 2 129,1 4 1,-1 1 0,1 0-109,0 3 0,-1-1 0,1 0 0,0 2 0,1-1 0,0 1 0,-1 2 31,2-4 0,-1 1-27,1 0 0,0 0-304,-1 0 1,0-1 302,0 2 0,0-3-24,-1-4 1,-1-5-1,0 3 227,-1 0 0,0 1-235,0-1 0,0-2 0,-1 2-52,-1 7 1,0 1 0,0 2 80,0-6 0,-1 0-22,1 5 1,1-1 0,-1 2 21,1-1 0,0-1-1,0-4 0,1-3 0,0 2 1,0 1 0,0 0 9,1 0 0,-1-3 1,1 5 8,0 4 0,0 3-13,1-13 1,0 1-6,-1 10 0,-1-2-33,1-7 1,-1-5-1,-1 3 213,-1-1 1,-1 1-180,1 7 0,1-1 0,-1 2-1,-2-2 0,0 4 53,-1-11-53,2 1-87,0 2 42,1 0 530,1 4 1,0-1-453,0 12 1,1 0-30,-2-12 1,1 2-5,-3-2 1108,-1 1-1058,-1 0 956,-2-1-883,-4-3 0,-2-1 12,7 16 0,0 1-135,-7-17 0,1 1 154,1 6-287,4 8 0,-1 0 97,-5-12 706,5 13 1,-1-2-684,-5-7 1,0 1-15,5 10 1,-1 0-963,-5-11 0,0 1 989,-4-2 140,0-2-2232,-2 0 2065,11 17 1,0-1-1,0 1 1,-1-1-114,-10-13 0,0-2 140,9 13 0,-1-1 0,-7-11 0,1 1-120,-1-1 120,1 1 53,0 0-53,1 2-42,0 1-764,-1 4 0,-1 0 708,3-6 28,-2 7 0,0 0 736,1 0-974,5 1 206,-1 7 0,1 0 21,2-6 85,-3 0 0,-1 2-82,2 0 24,-6-8 54,12 15 62,-2-2-107,3 4 794,0 0-794,3 4 1967,1 3-2020,2 0-3179,0 1 2457,1-1 1,0 2 0,0-3 0</inkml:trace>
  <inkml:trace contextRef="#ctx0" brushRef="#br0" timeOffset="10128">30827 1768 6994,'-8'0'2326,"1"0"-1987,7 0 2937,0 0-1340,-4 1-1108,-2 3-758,-3 0-70,-2 3-532,-9 15 398,7-6-135,-5 13-797,13 0 505,6-7-72,5 6-736,26-6 1069,-9-12 154,-3-3 1,-1-2-300,4-6 33,-1-4 275,-8-3 137,9-5 347,-19-3 363,10-1 0,-1 0-10,-10-5 159,11-13-228,-16 19-144,-2 2 157,-4 2-204,-3 2 75,-2 1-400,0 1-720,-11-2-702,5 4-419,-4 0-1309,10 6 1512,6 3 1523,3 2 0,2-1 0,1 0 0</inkml:trace>
  <inkml:trace contextRef="#ctx0" brushRef="#br0" timeOffset="10503">31152 1697 9763,'5'8'574,"-1"-2"-510,-4-6-8,0 0-56,-8 38-64,4-18 27,-3 4 1,-1 3 4,6-5 0,1-2 32,-6 0 355,14 12 110,-5-28 143,5-2 153,-6-2-372,2-6-652,0-2 36,3-7 227,2-2-61,3-4 58,2-1-464,2 0 467,0-1 172,-3 6 1,0 0 132,3-4-269,2-2-33,-11 17-3,-5 5-227,-1 1-28,-6 3 255,12 2 174,-8 12-182,11 9 2,-5 2-582,-2 7 135,-1-18 191,0 3 262,7-9 0,-5-6 0,4 0 0</inkml:trace>
  <inkml:trace contextRef="#ctx0" brushRef="#br0" timeOffset="10861">31534 1739 9850,'-9'3'1391,"2"-1"-1391,7-2 563,0 0-272,42 7-72,-27-7 327,12-1 0,-2-3-319,-16-8-11,4-8-171,-9 6 125,0-6-170,-3 6 9,0-2 450,-9 8-227,3 5-55,-7 0-68,5 4-31,-1 3-78,-2 3 0,0 5-115,-1 2-358,-9 15 25,13-5 107,3 5-237,11-12 71,8-7-274,-5-2-118,2-3-2378,13 0 2991,-6-5 0,2 1 0,-14-2 0</inkml:trace>
  <inkml:trace contextRef="#ctx0" brushRef="#br0" timeOffset="11103">31859 1725 11488,'-2'-5'870,"0"0"-4008,2 5 1780,44-3 702,-18-2 1,-1 3-1,-2 0 1,-7-2 0</inkml:trace>
  <inkml:trace contextRef="#ctx0" brushRef="#br0" timeOffset="11422">32255 1542 7319,'-27'8'-48,"0"0"1,2-1 0,5 1 2387,9 2-2519,3 0 64,2 1 1140,2 0-2098,2 9 1608,7-3-543,-1 4 2956,9-2-2948,-4-6-9,3 4-36,-3-3-3232,2 8 2972,-3-5 305,0 4 109,-6-9 224,-1-1-16,-3-4 0,-1-1-805,-12-3-1979,-3-2 140,8 1 2327,-1-4 0,16 2 0,-5-2 0</inkml:trace>
  <inkml:trace contextRef="#ctx0" brushRef="#br0" timeOffset="11776">32509 1669 12937,'-30'4'-196,"0"-1"0,2 0 0,5 3 1345,10 5-1356,3 2-9,2-2 384,3 1-924,3 3-2521,3-1 2259,4-2 628,3-3 569,1-6-389,2-1-109,0-2 237,0-1 38,5-6 416,1-4 446,-2-3-782,-3-1 535,-6 7 2705,-2 1-2871,-1 2-279,-1 2-656,-1 2 530,0 6 54,1 5-18,1 2-33,1 4 53,-1-5-121,0 2-615,2-3-163,0-1-733,3-5 207,-1-2-210,-4-2 1579,16-4 0,-18 3 0,13-3 0</inkml:trace>
  <inkml:trace contextRef="#ctx0" brushRef="#br0" timeOffset="12253">32721 1655 4305,'5'1'3276,"-1"1"0,-4-2-2805,-23 48-471,23-30 51,-11 10 0,1-3-88,16-15-3067,-6-3 2958,1-4 436,1-1-962,11-8-582,7-9 458,4-2 167,-7 2 0,0-1 512,3-2 291,5-7 683,-7 8-155,-9 8 2574,0 0-2641,-9 10-453,-8 2 110,10 4 88,-12 4-206,9 4-138,-12 17-36,6-12 378,-3 9-462,8-19 39,2-3 45,0-3 78,0-2 113,0-1-188,4-4-482,-6-1 378,17-5 28,-11-1-845,21-7 918,-10 4 306,4-4 596,-2 7-521,-10 5-62,2 0 25,-8 7 309,-1 3 34,-1 11-643,0-2-136,-4 21-575,-3-12-75,3 5-1423,6-12 908,3-10 389,6-2 157,-3-3-109,4-8 1,-5 6 0,2-6 0</inkml:trace>
  <inkml:trace contextRef="#ctx0" brushRef="#br0" timeOffset="12653">33117 1669 6357,'-11'29'16,"0"-1"1,0-1 0,2-2 2348,1 1-2408,3-6 0,1 1 3,0-1 1,0 1-299,0 4 1,0-1-24,-8 9-9,13-9 757,-8-13-2705,13-6 2131,-6-19-32,3 1 219,2-17 81,3 8 2160,1-2-1712,2 1 9,1-2 74,-1 5 1,1 0-459,7-9-81,3-4-118,-7 20-19,-9 9 64,3 2 294,-3 8-112,-1 0-28,1 7 1550,-4-1-1550,0 2 504,-2 6-361,-1-6-45,-3 4 586,-13-3-838,2-7-26,-11 2-567,7-8-1726,-7-1 286,8-4-714,-3-2 2747,15-7 0,2 7 0,3-3 0</inkml:trace>
  <inkml:trace contextRef="#ctx0" brushRef="#br0" timeOffset="13072">33344 1400 7394,'4'0'3276,"0"0"-921,-4 0-2338,2 32-17,-1-12 0,0 2 0,0 3-45,0 2 0,0 0 81,-1-3 1,0 0-56,1 4 1,-1 2 14,-2-3 0,0-2 66,-1 5-62,-3 8-90,2-13 32,2-3 1,1 0-106,1 1 171,3 11 90,4-29 39,29-13-380,-15-1 243,2 0 0,-1-2-73,-1-6-252,6-9 325,-7 6 269,3-6 339,-8 2-367,-8 11 263,0-4 53,-10 13 108,-2 2-433,-2 1-100,-1 0-132,-1 1-143,-2 1 132,-5 9-62,1 7 20,1 3-9,7 11 62,10-12 6,6 6-92,7-11 1,4-3-262,6 3-999,1-4 1,1-2-1432,0-7-267,4-5 3044,-12-8 0,-11 6 0,-1-3 0</inkml:trace>
  <inkml:trace contextRef="#ctx0" brushRef="#br0" timeOffset="13454">31194 2220 3495,'34'3'1092,"0"0"0,-7-2 0,1-1-448,7-1 0,4-1 1,0 0-273,-7-1 0,-1 0 1,1-1-526,5 1 0,1-1 0,1 1 241,-9 0 0,1 0 0,1 1 0,4-1-3,-5 1 0,3 0 0,3 0 0,2 0 0,0 0 0,-1 0 1,-1 0-1,-3 0-143,6 0 1,-3 1 0,-1-1-1,2 1 1,2-1 39,-4 1 0,2 0 0,2-1 0,1 1 1,-1-1-1,0 1 0,-3 0 0,-3 0-51,8 1 0,-3-1 0,-2 1 0,3 0-196,-7 1 0,1-1 1,0 1-1,1-1 1,-1 1-1,-3 0-233,6-1 1,-2 1 0,-1 0 0,1 0-96,-2 0 1,1 0-1,0 1 1,-2-1-1,-1 1 593,8 0 0,-4 1 0,-3 0 0,-5-1 0,-3 0 0,1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0T05:03:37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15696 4087 8234,'-6'-5'1996,"1"0"-1685,5 5 1641,0 0-1608,18-1-125,-4 1 41,18-1 46,-9 2 27,3 0-134,1-1-771,1 0 628,2 0-17,-7 0 0,1 0-5,15-1-13,-1 0 0,2 0-589,-14 0 1,0 1 572,11-1 1,1-1-3,-7 1 0,-2 0 14,4-1 0,0 0-12,2 0 1,0 0 9,2 0 1,1 0-837,-2-1 0,3 0 0,-1 1 821,-9-1 0,-1 1 0,3 0-11,4 0 1,4-1 0,0 0-1,-5 0 0,-4 1 0,-3 0 0,1 0-2,7 0 1,2-1 0,-2 1 10,1 0 1,-2 0 1,-1 1 0,0 0-987,-1 0 1,0 0 1002,-3 0 1,1 0 0,-1 1-13,5-1 0,-1 1-141,-5-1 1,2 1 0,-3-1 168,3 1 1,-2-1-441,0 1 1,0-1 424,0 1 0,-1-1-12,0 1 1,0-1 558,-1 1 0,0 0-564,-1 0 0,0 0 351,-1 0 1,-1 0-361,17 0-15,-10 0 1,1 0 23,-7 0 0,0 0 0,7 0 0,0 0 4,-6 0 0,-2 0 18,-2 0 1,0 0-19,0 0 0,1 0 33,4 0 1,2 0-1,-1 0-29,5 0 1,1 0-9,-3 0 0,1 0 0,-3 0-18,1 0 0,-2 0-23,6-1 1,-1 1 481,-9 0 1,0 0-461,6-1 1,0 1 16,1 0 1,-2 0-3,-6 0 0,-1-1 0,8 1 0,-2 0-1062,10 0 1066,-1 0 984,0 0-984,-2 0-6,1 0 5,-5 0 0,1 0-26,-5 0 0,0 0 614,5 1 0,0-1-593,-9 1 1,-1-1-26,1 2 1,0-1 1622,13 1-1613,2 0 0,1 1 14,-11-1 0,-2 0-321,7 0 1,-2 0 324,-8 0 1,-2-1-35,18 1 32,-9-1-43,-4 0 0,2 0 13,2-1 0,0 1 34,-5-1 0,0 0 816,3 0 0,-2 0-809,-4 0 55,-4 0 387,1-1 1328,-10 0-1616,0 0-9,-7 1-131,-1 0-211,0-4-5,0 0 196,0-4 37,0-1-29,1-1 68,-1-2-244,0-24 47,1 16 1,-1-2-1519,1-4 1,0 0 1482,1-1 1,0 2 51,1 3 1,-1 1-351,-3-3 0,2 0 251,4-1 0,1 0 64,-4-1 1,0-1-66,6-12 1,1 0 103,-4 10 1,-2-1 98,1-6 0,-1-5 0,-1 5-492,0 8 0,-1 2 552,-1-15 0,-1 3-51,-2 5 125,-4 4-687,0-4 439,2 10 2349,1-7-2239,3 17 683,1 0-678,0 7 1638,0 2-1438,-1 0 936,-1 1-1136,0 1 7,-2 1-133,-2-1 123,-3 0-62,-2-1 65,-11 0-3277,7 0 3215,-6 1 0,-2 0-61,-6 0-220,3 0 1,-2 1 356,5 0 0,-1 0 4,-2 0 0,-1 0-14,-2 0 0,-1 0-4,-2-1 0,-1 0 18,-1 0 1,-3 0-77,0-1 0,-2 0 0,-1 0 74,6 1 0,0-1 0,-1 0 1,0 0-528,0 0 1,-1 0 0,1 1-1,-1-1 507,0 0 0,0-1 0,0 1 0,2 0-380,-2 0 0,1 0 1,0 1 391,-1-1 1,0 0-1,-1 0 13,0 0 1,-1 1 0,0-1 5,0 0 0,0 0 0,-2 1-27,8-1 0,-1 1 0,-2 0 0,-1-1 0,-1 0-123,4 1 0,-2 0 1,0-1-1,-2 1 1,1-1-1,1 1 0,0-1 112,0 1 1,1-1 0,0 1 0,0 0 0,0-1 0,-1 1 8,-4-1 1,-2 0-1,-1 0 1,2 0 0,1 1-1,4-1-7,0 1 0,4-1 0,0 1 0,1 0-68,-2-1 1,0 1 0,1 0 0,-1-1 55,1 1 1,1 0 0,-1-1 0,-1 1-36,-1-1 0,-2 1 0,0-1 0,0 1 0,2-1 39,1 1 1,2-1 0,-1 1 0,-2 0-71,-4-1 0,-4 0 1,-1 0-1,1 0 0,5 0 23,-1 1 1,3-1 0,-1 1 33,3 0 1,-2-1 0,1 1-1,2 0-49,2 0 1,3 1 0,0-1-72,-13 0 1,2-1 143,2 1 0,-2 0-141,1 1 1,-3-1 0,3 0-81,2 1 0,1-1 133,2 1 0,-3 0 0,5 0-436,-11 1-226,5 0 850,14 1 0,0 1-376,-9-1 14,5 2 0,1-1 268,2 0 1473,-7 1-1380,17-2-85,-5 0-5,12 0 2526,-8 0-2238,11-1 2318,-6 1-2545,3-1 828,-1 0-892,4 1-182,0-1 65,2 2 117,-1 0 411,-1 15 264,1 8-456,-1 8-522,3 5 517,1-10 1,1 1-96,0-5 0,0 2-75,1 4 1,1 5 0,1 1-47,-1-4 1,1 2 0,0-1 0,-1 0-1075,1 4 0,0-1 0,0 1 1077,-1-4 0,1 2 1,-1-1-1,0-4-1,0 7 0,-2-4-1078,1 2 1,-1-1 1028,0-2 0,-1 2-101,-1 2 1,0 3 0,-1-1 149,1-3 0,-1 0 0,0-1 0,1 2 0,-1-1 0,0 0-44,0-5 0,0-1 0,0-4-376,2 4-1304,0 3 1724,3-16 0,-2-9 0,0-2 0</inkml:trace>
  <inkml:trace contextRef="#ctx0" brushRef="#br0" timeOffset="961">18864 5105 0,'3'9'0,"0"-3"2294,-3-6-1171,0 0 737,30 1-1644,8-1-200,-14 0 1,2 1 108,5-1 0,-2 0-125,4 0-34,5 0 1,2 0 31,-9 0 1,-1 0 1,7 0 0,0 0 0,-8 0 0,-2 0-6,12 0-58,1 0 55,-1 0 1187,-5-1 1,3 2-1362,-1 0 0,0 1 183,2-2 0,-2 1-1042,-4 1 0,-3 1 1042,3-1 5,-2 0 65,-10-1 0,1 1-6,7 0 1,-1-1-65,12 2-59,-15-2 1,-5 0-43,-11 0-203,-2 0 304,-10 2 0,3-2 0,-4 2 0</inkml:trace>
  <inkml:trace contextRef="#ctx0" brushRef="#br0" timeOffset="1605">21961 5204 8234,'4'8'1487,"0"-2"-1512,-4-6 223,0 0-69,39-5-1550,0 2 1512,-7-1 0,2 1-18,-7 2 0,0-1-41,-4 1 0,0 0-1316,3 1 0,1-1 1287,1 0 0,1 0-446,-1 1 0,4-1 451,3 1 1,6 0-1,0 0 1,-4 0-577,-6 0 1,-4 0 0,3 0 564,7 0 1,5 0 0,-1 0 0,-3 0-8,-4 0 1,-1 0 0,-3 0 191,7 0 1,1 1-184,-8-1 1,2 1-1,0 0 1,-1 0-13,1 0 1,-1 1 0,-1-1 8,1 1 0,-1 0 1,-1-1-42,4 1 0,-2 0 309,-9-1 1,-2-1-839,10 2-117,-5-1 1696,-10-1-1005,-26 0 0,7 0 0,-9 0 0</inkml:trace>
  <inkml:trace contextRef="#ctx0" brushRef="#br0" timeOffset="2062">20377 5204 8114,'37'-2'172,"0"0"0,0-1 0,-1 1 0,1 0 0,-2 0 0,0 0 0,-1 0 0,-2 0 0,-4 1-1811,11 0 1,-3 0 560,2 1 1,1 0 1017,-3 1 0,2 0 1,-1 0-141,-9-1 1,-1 1 0,1 1-161,6-1 1,2 1 0,-1 0 270,-4 0 1,-2 1 0,-3-1 0,-4 0 0,-3-1 0,5 1 0,-1 0 0</inkml:trace>
  <inkml:trace contextRef="#ctx0" brushRef="#br0" timeOffset="7797">20249 6958 8335,'-2'-8'2761,"0"2"-2425,2 6 887,0 0-652,-36 41-576,27-4-50,-9-10 1,3 1-1,18-5 0,4-3-17,4-3-91,13 7-514,5-14 405,-5-1-11,4-8 182,-8-11 113,-6-1 214,8-22 491,-14 5-375,1-1-143,-12 8-135,-2 13-64,-3 1-157,-13-3-3120,-5 2 595,0 0 158,3 4 1284,12 4 1240,-2 4 0,7-3 0,-1 2 0</inkml:trace>
  <inkml:trace contextRef="#ctx0" brushRef="#br0" timeOffset="7947">20363 7199 8872,'5'2'3117,"-1"-1"-6038,-4-1 2921,6 11 0,-4-8 0,4 8 0</inkml:trace>
  <inkml:trace contextRef="#ctx0" brushRef="#br0" timeOffset="8333">20631 7015 7926,'-10'-2'3276,"3"0"-3129,-11 17 0,2 7-900,9 2 589,-9-1 0,2-2-581,21-1 446,3-14 52,1 0-27,0-3 296,21-5 278,-23-1-82,25-3 37,-32-1 11,10 1 14,-9-1 801,-1-9-227,-7 2-420,0-3-81,-6 6 171,-5 5-634,-7 1-982,-4 2 109,6 2-389,7 3-1905,11 3 2457,1 0 1,2 0 0,0-3 0</inkml:trace>
  <inkml:trace contextRef="#ctx0" brushRef="#br0" timeOffset="8547">20914 6986 12084,'-13'33'-638,"-1"0"1,1-1 0,3-6 0,2 0 0,0-2-111,-5 10 0,4-3 748,5 3 0,-3-22 0,7-5 0</inkml:trace>
  <inkml:trace contextRef="#ctx0" brushRef="#br0" timeOffset="8913">20519 7397 4829,'38'1'213,"0"0"0,0 1 0,0-1 0,0 1 0,0-1 0,-3 0 0,2 1 0,-1-1 0,-2 0 0,-2 0 0,-3 0-301,2 0 0,-5 0 1,3 0 87,2 0 0,4-1 0,-1 1 0,-5-1 0,1 1 0,-2-1 0,12 1 0,0-1 0</inkml:trace>
  <inkml:trace contextRef="#ctx0" brushRef="#br0" timeOffset="14705">18496 5190 9869,'5'7'683,"-1"-2"-730,-4-5 548,0 0-420,43 8-552,-17-4 598,5 1 1,1 0 496,5 1-388,-16-4 1,1 1-775,1 0 0,1 0 623,1 0 0,1 0-64,0 0 1,2 0 0,-1 0-22,5 1 0,0 0-15,-4-1 0,2 1 0,0 0 0,3 1 0,0 0 0,-1-1-784,7 3 1,1-1 783,-4-1 0,1 1 0,-1 0 12,-9-2 1,-1 0-1,3 1 3,2-1 0,3 1 0,2-1 0,0 1 0,-3-1-739,5 1 1,-3-1 0,3 1 748,-5-1 1,3 0-1,0 1 1,1-1 0,-3 0-9,3-1 1,-2 0 0,-1 1 0,-1-1-459,3 0 0,-2 0 0,3 0 456,-3 0 1,2 1 0,0-1 0,-3 0 78,0-1 0,-2 1 1,3 0-95,0 0 0,4 1 1,1 0-1,0 0 1,-3-1-212,4 1 0,-2 0 0,3 0 224,-6-1 1,3 1 0,2 0 0,-3 0 0,-3-1-11,-1 1 0,-3-1 0,2 0 82,0 0 1,2 1 0,1-1 0,-2 0-83,1 0 0,-1 0 0,1 0 11,-2 0 0,2 0 0,-1 0 1,-2-1 0,-1 1 0,-2-1 0,1 0 1,10 0 1,2 1 0,-2-1 9,-8 0 1,-2-1-1,1 0 1,7 1 0,1 0 0,0-1-90,-2 0 1,-1-1 0,1 1 79,1-1 1,1 1 0,0-1-1,-1 0 0,1 0 0,-2 1-2,-1-1 0,-2 0 0,1 0 2,-1 0 0,-1 0 0,-1 0 0,6 0 1,0 0-3,-7 0 0,2 0 0,-2 0-2,2 0 1,-3 0-126,1 0 0,0 0 128,-2 0 1,0 0 466,-1-1 1,1 2-466,7-1 0,2 1-280,-1 0 0,0 0 281,0 0 0,-1 0 18,-4 0 1,-2 0 445,10 0-423,-2 1 1390,-7-1-1427,9 0 3,-10 0 31,9 1-677,-15 0 0,-1 0 632,11 0-11,-11 0 0,0 1 613,-1-1 0,0-1-599,12 2 0,-12-1 0,1-1 1,-2 0 1,1 0 0,4-1 1,0 0 1,-4 1 0,-1-1 52,19 0-53,-24-2 1391,-3 0-1385,-2-1 303,3-4-346,7-9-2,-1 1 3107,6-6-3031,-7 6-32,3-3 338,2-5-335,1-5 1,-10 13 1,0-2-1570,6-10 1,1-1 1560,-5 6 0,0-1 0,4-7 1,0 0-365,-6 8 0,-1 1 360,0 0 0,-1 0 0,0 0 0,0 0 21,-2 1 0,1 0 22,3-8 1,0-1-83,-4 4 1,0-1 0,0 1 14,3-7 1,-1 0-390,0-4 0,-1 2 323,-2-4 28,0 1 51,-2 1-67,-1 1 391,-2 0-406,-2 5 1,-1-1 36,0-8 1030,-1 10 1,-1 0-1036,-2 1-32,-2 1 32,-3 1-4,-5-9 40,4 14 0,-2 0 5,-2-5 1,-1 1 37,3 5 0,-1 1 7,-10-13 975,4 10-846,4 6 0,-1 1-109,-10-10 594,10 11 0,-2 1-123,-15-5-963,5 4 465,8 6 1,0-1 793,-11-2-685,-2 0 0,-1-2-154,11 5 1,0 0-472,-12-6 0,-2 1 479,1 1 1,2 1-728,10 2 1,-1 1 700,-13-3 1,-1 0 38,14 4 0,-2 1-12,0 0 0,-5 0 0,-1 0 0,3 1-667,2 0 0,1 0 0,-1 0 684,-4 0 0,-3-1 1,1 0-1,2 1-5,-8-1 1,3 1-551,9 1 1,0 1 0,0-1 552,-1 1 0,0-1 1,-1 0-185,-1 1 1,0-1 0,0 1 174,-1-1 0,0 1 0,-4-1-85,5 0 1,-4 1-1,-2-1 1,-1 1 0,1-1-1,3 1 83,-2-1 0,2 1 0,0-1 0,-3 1 19,2-1 1,-3 1 0,-1-1 0,0 0 0,0 1 0,1 0-66,-1-1 1,0 1-1,1 0 1,0 0-1,2 0 32,-3 0 1,3 1 0,-1-1 0,-2 0 18,0 0 0,-2 0 0,-1 0 0,1 0 0,3 0 78,0 0 0,3 1 0,-1-1 0,-2 1-71,4-1 1,-2 1 0,-2 0-1,1-1 1,0 1 0,1 0-1,2-1 1,0 1 0,2 0 0,-2 0 0,-1 0 0,0 0 1,-2 0 0,-1 0-1,0 0 1,1 0 0,3 0-29,-6 0 1,2 0 0,2 0 0,-1 0 17,0 1 1,1-1-1,-2 1 1,-1-1-1,5 1 1,-2 0 0,-1 0 0,0 0-1,1 0 1,1 1-4,-7-1 0,3 0 0,-1 0 0,-2 1 5,8-1 0,-2 1 0,-1-1 1,1 1-1,0-1 0,3 1-51,-4 0 1,2 0 0,1 0 0,-3 0 12,0 0 0,-2 0 0,-2 0 0,2 0 0,1 0 58,1 0 1,2 1-1,0-1 1,-2 0-29,2 1 1,-1-1 0,-1 0 0,1 1-1,0-1-20,-6 2 1,1-1 0,0 0 0,3 1 11,-3-1 1,2 1 0,-1 0 12,3-1 1,-2 1 0,0 0 0,3-1 9,3 1 0,1 0 1,1 0 0,1 0 0,0 1 0,-1-1 2,-6 1 1,-1 0 0,1 0 20,-2 1 1,0-1-20,9 0 0,-2 0 0,3 0 535,-6 2 0,3-1-520,3 1 0,2-1-18,1 1 0,1-1-44,-7 3 666,15-3-686,8-1-1,1-1 1945,5 0-1869,1 0 3068,-1 2-3077,0 0 685,-6 1-643,10 1 356,-12 5-338,12-1 11,-8 3 53,-6-1-26,9 1 26,-10 3-33,9 3-23,-8 4 140,-2 5-103,1-3 1,0 1-1713,2-3 0,0-1 1622,-5 11 0,0 1-14,3-5 0,-1-1-1084,-1 4 0,0 0 1085,-2 3 1,0 0-289,6-10 0,-1 0 0,-1 1 284,0 2 0,-1 1 0,-1 1 0,0 2-292,0 1 0,-1 1 1,1 1-1,-1-1 1,1 0 272,-1 1 1,0 0 0,1-1 0,0 2 39,1-5 0,0 2 0,0 0 0,1-2 0,2-3-23,-4 11 1,3-4 1,1-1 0,0 0 134,2-2 1,1-1-172,0-2 1,2-1 331,1-2 1,0 0-323,-4 6 1,2 0-15,7-10 1,0 1 38,-5 3 1,1 0-44,9 3 1298,-4-4-1363,2-3 12,1-4 1534,10 1-1545,19-1 73,-4-4-1020,-7-8 1,0-2 946,11-2-73,6-1 818,-18-1 1,2 0-962,2-1 0,3-1 0,1 1-768,5-1 1,2 0 0,0-1 470,2 1 0,-1-1 0,1 0 206,-1 0 1,-1 1 0,0-1 415,-3 0 0,0 0 0,-4 1 0,-8 0 0,0 1 0,2-1 0,1 0 0</inkml:trace>
  <inkml:trace contextRef="#ctx0" brushRef="#br0" timeOffset="21307">16135 4144 336,'30'-3'74,"0"0"1,-1 0-1,4 0 1,-1 0 0,1 0-75,1-1 0,-1 0 0,2 0 57,-4 0 0,0 1 1,2-1-1,0 1 47,2-1 1,1 0-1,2 0 1,2 0 73,-7 1 0,2 0 1,3-1-1,-1 1 1,1 0-1,0 0 0,-3 0-100,0 0 1,-1 0 0,0 0 0,-1 1 0,2-1 0,1 1-34,-3-1 1,2 1-1,1-1 1,0 1 0,1-1-1,-2 1 1,0 0-1,-2 0-17,3 0 1,-2 1-1,-1-1 1,0 1 0,1 0-1,3 0-9,-2 0 1,1 0 0,2 1-1,1-1 1,0 0 0,-1 1-1,-1 0 1,-1 0-20,2-1 0,-1 1 0,-1 0 0,0 1 0,1-1 0,3 1-32,-3 0 1,1 0 0,1 0 0,2 0 0,1 0 0,-1 1 0,0-1 0,-1 2 0,-1-1-130,2 1 1,-1 0 0,-1 1 0,0 0-1,0 0 1,-1 1 0,0-1 0,-1 0 83,1-1 0,-2 1 0,0-1 0,0 1 1,0 0-1,-1-1 0,1 1-12,0 1 1,0 0 0,1-1-1,0 1 1,-2 0 0,-1 0-1,-2 0-174,7 0 1,-2 0-1,-2 0 1,-1 0 262,1-1 0,-2 1 0,1-1 0,-4 0 0,1 0 0,0-1 0,-3 0 0,6 0 0,-2 0 0,4-2 0,-2 1 36,-10-1 1,-1-1 565,15 1 792,-24-3-910,-12 0 1503,-6-2-1813,-8-1-129,5-1 173,-22-4-109,14 3 45,-17-1 929,6 3-1051,5 1 0,-1 1-24,-14-2 156,3 1 0,-6 1-292,3 0 0,-3 1 0,1 0-729,5 0 1,0 0-1,-1 0 722,0 1 1,-2-1 0,0 1 0,3-1-55,-1 0 1,3 1-1,-2-1 42,-5 0 1,-1 1-1,0-1-11,0 0 1,-1 0-1,0 0-280,5 1 0,-1-1 0,-1 1 0,1-1 437,-1 1 1,2-1 0,-2 1 0,-3 0 0,7 0 0,-2 0 0,-1 0 0,-1 0 0,-1 0 0,-1 0 0,1 0 40,3 0 0,-2 0 1,1 1-1,-1-1 0,0 0 1,0 0-1,-1 1 0,1-1 21,0 0 1,-1 1 0,1-1-1,-1 0 1,1 0 0,-1 1-1,1-1 1,0 1-6,0-1 0,1 0 0,-1 1 0,0-1 0,1 1 0,1-1 0,0 1 0,2-1 33,-8 1 0,2-1 0,1 1 0,0 0 0,-4-1 2,5 1 0,-3 0 0,0 0 1,-1 0-1,0-1 0,1 1 1,2 0-17,2 0 0,3 0 0,1 0 0,-1 0 0,-2 0 0,-3 0 5,4-1 1,-4 1 0,-1 0 0,-2 0 0,-1 0 0,1 0 0,0 1 0,2-1 0,3 0 0,2 0-60,-5 0 1,3 0 0,3 0 0,-2 0 0,-2 0 1,2 0 0,-3-1 1,-1 1-1,-1 0 0,2 0 1,3 0-1,3 0 226,-6 0 0,5-1 0,-1 0-114,-6 0 1,-1 0-1,3-1-117,-2 1 1,2-1 51,6 0 0,-1 0 0,5 1 64,-6-2-523,7 0 1541,26 2-1200,10 1-41,10-1 16,9 1-81,10-2 22,-16 1 1,5-1 85,3-1 1,6 0 0,2-1-1,-3 1 58,-1-1 1,-1 1-1,2 0-11,-3 0 0,3-1 0,1 0 1,1 0-1,0 1 13,0-1 1,1 1-1,0-1 1,-1 1 0,-1 0-226,4-1 1,-2 0 0,1 1 0,1-1 201,-5 2 0,1-1 0,0 0 1,2 0-1,0 0 0,0 0-150,-3 1 1,1-1 0,0 1 0,1 0-1,0 0 1,0 0 0,1 0 150,-2 0 0,0 1 1,1 0-1,0-1 0,0 1 1,0 0-1,0 0 0,0 0-16,0 0 0,0-1 0,1 1 0,-1 0 0,1 0 0,-1 0 0,0 0 0,0 0 14,0 0 1,-1 1 0,1-1 0,0 1 0,-1-1 0,0 1 0,-2 0 0,-1 0-4,9 0 0,-2 0 0,-1 1 0,-1-1 1,1 1-39,0-1 0,0 1 0,0-1 0,0 1 0,0 0-18,-1 0 0,0 0 0,-1 0 0,1 1 1,0-1 2,-2 0 0,-1 1 1,1-1-1,0 1 1,2 0 3,-5-1 1,1 1-1,0 0 1,1 0-1,0 0 1,0 0 0,0 0-121,3 0 1,0 0 0,0 1 0,0-1 0,0 1 0,0-1 73,-2 1 1,1-1-1,-1 0 1,0 1-1,0-1 1,-3 1 107,10 0 0,-2 0 0,-2 1 0,-3-1 0,-5 0 0,-3-1 0,-3 1 0,14 1 0,-9-1 0</inkml:trace>
  <inkml:trace contextRef="#ctx0" brushRef="#br0" timeOffset="21870">19443 2631 8648,'5'0'110,"-1"1"-1749,19-22 1,5-8-407,-1 5 2120,-1 3 1,5-3 0,-2 4 75,-5 5 1,1 1-238,7 1 0,3-1 1,0 1-7,-8 3 1,-2 0-1,2 0 89,7-3 0,1-1 1,0 2-11,-6 3 0,-1 1 0,1 0 28,7-4 0,2 0 0,0 0-249,-8 3 1,0 1-1,1-1 1,-1 1 233,7-3 0,0-1 0,-1 1-21,1 0 1,-1-1-1,-4 2 18,-7 1 1,-3 1 447,5-3 0,-3 1-448,-2-1-347,-7-3-426,-12 5-1166,-5-1 1942,-16 4 0,11 3 0,-5 0 0</inkml:trace>
  <inkml:trace contextRef="#ctx0" brushRef="#br0" timeOffset="22152">20094 2079 5919,'-8'-7'1990,"2"2"-1525,6 5 593,0 0 636,-66 42-1385,43-29 1,-2 1-873,-4 4 0,-3 2 0,2-2 594,1-3 0,3-1-13,6-3 0,0-1-13,1 0 1,-1 2 227,-5 2 1,0 0-287,-8 6-16,12-7 1,3 0-179,5-1 247,3-2 84,11-4 6,3-3-37,4 2 9,12 4-59,12-1-662,3 0 422,-5-5 1,2-2-228,-10 0 0,0 0 295,10-2 0,2 0-193,-7 0 1,2-1 0,1-1-732,-1 1 1,1-1 0,0 0 894,8-1 0,0 0 0,-3 1 0,-3-1 0,-3 1 0,-9 1 0,0 0 0</inkml:trace>
  <inkml:trace contextRef="#ctx0" brushRef="#br0" timeOffset="26966">20080 7340 6199,'0'0'0</inkml:trace>
  <inkml:trace contextRef="#ctx0" brushRef="#br0" timeOffset="27796">21975 5289 10149,'0'7'1829,"0"-1"-1477,0-6 1500,0 0-1119,48 0-643,-21 1-1729,7 0 1,2 0 1151,4 1 487,-17-1 0,0 0-824,3 0 0,1 0 779,3 1 0,0-1-31,1 0 1,4 0-462,-1 0 0,5 0 0,1 0 0,0-1 380,-2 1 0,0 0 1,0 0-1,1 0-191,-3 0 0,2 0 0,0 0 0,0 0 1,-2 0 93,4 0 1,-2 0-1,-1 0 1,-1 0-263,0 0 0,-1 0 1,-1 1-142,0-1 1,0 0 0,1 0 747,-2 0 1,2 1-1,0-1 1,-5 0-1,2 0 1,-1 1-1,7-1 1,-1 1-1</inkml:trace>
  <inkml:trace contextRef="#ctx0" brushRef="#br0" timeOffset="47660">18406 5318 24575,'30'0'0,"0"0"0,6 0 0,-2 0 0,4 0 0,2 0-656,-7 0 1,3 0-1,0 0 1,2 0 0,0 0 108,-3 0 1,1-1 0,0 0 0,1 0 0,0 0 0,1 0 77,0-1 1,0 1 0,0-1 0,1 1 0,1-1 0,0 0 0,0-1 77,-1 0 1,0 0 0,1 0 0,0 0 0,0-1 0,0 0 0,1 1 0,-1-1 272,-4 1 0,-1 0 0,1 0 0,-1 0 0,1 0 0,0 0 0,0 0 0,1 0 0,0 0 118,-1-1 0,1 1 0,1-1 0,1 1 0,-1-1 0,0 1 0,0-1 0,-1 1 0,-1 0 0,-2 0-306,6-1 0,-2 2 0,-1-1 0,-1 0 0,0 1 0,2-1 0,1 0 306,-4 1 0,2-1 0,0 0 0,1 0 0,0 0 0,0 0 0,-1 1 0,0-1 0,-2 0-33,3 0 1,-1 1-1,0-1 1,-2 0-1,1 1 1,1-1-1,1 0 33,-1 0 0,1 0 0,1 0 0,0-1 0,0 1 0,0 0 0,0-1 0,0 1 24,-2 1 1,1-1 0,0 1 0,0-1 0,0 1 0,-2-1 0,-1 1 0,-1 0-25,8-2 0,-3 1 0,-1 0 0,0 0 0,4 0 0,-9 0 0,4 1 0,1 0 0,0-1 0,0 1 0,-2 0 0,-2 0 0,-4-1 0,12 0 0,-6 0 0,4-1 120,-4 2 0,4-1 1,2 0-1,0 0 0,-3 0 1,-4 0-121,6-1 0,-4 0 0,1 0 364,-4 1 0,1 0 1,1 1-1,-4-1-364,1 0 0,-2 0 0,-1 0 872,1 1 0,0-1 0,-2 1-872,1 0 0,-1 0 1638,2-1 0,1-1-1540,-2 1 0,0 0-98,3-1 0,0 1 0,-8 1 0,0 0 0,8 0 0,-1 0 0,-8 2 0,-1 0 0,2 0 0,1 0 0,2 0 0,0 0 0,1 0 0,-1 0 1638,-5 0 0,-1 0-1521,3 0 0,-1 0 2433,11 0-2550,0 0 1211,-5 0-1211,-12 0 635,-5 0-635,-5 0 12,-2 0-12,0 0 0,-4-1 0,0-1 0,-2-4 0,0-5 0,0-3 0,0-12 0,0-9 0,0 14 0,0-2 0,0-6 0,0-2-672,0-3 1,0 0 671,0-5 0,0 0 0,0 11 0,0 0 0,0 0 0,0 0 0,0 1 0,0-1 0,0 0 0,0-1 0,0 2 0,0-6 0,0 1-202,0-1 1,0 2 201,-2 4 0,1 2 0,0 1 0,1 0 0,-4 0 0,0 1 0,0-11 0,-3 7 0,2 10 0,1 4 1315,1 7-1315,0 0 431,1 4-431,-2 0 0,1 2 0,-1 0 0,-2 2 0,0 0 0,-10 3 0,-2 0 0,-3-2 0,-4 0 0,-2 0 0,-3 0-769,2-1 0,-2-1 0,-2 0 769,-1 1 0,-1 1 0,-2-1-820,3 0 1,-1-1 0,-1 1 0,-1-1 700,5 0 1,-2 0 0,1 0 0,-2 0 0,0 0-538,-4 0 1,-1 1-1,0 0 1,-1 0 0,-1 0 505,5-1 1,-1 1-1,0-1 1,-1 0 0,1-1-1,-1 1 150,3 0 0,1 0 0,-1 0 0,0 0 0,0 0 0,0 0 0,1 0 0,-1 0 0,0 1 0,0-1 0,0 1 0,0 0 0,0-1 0,0 0-469,-1 0 1,0-1 0,0 0 0,0 0 0,0-1 0,0 2 0,0-1 461,1 1 0,0 1 1,1-1-1,-1 1 0,0 0 1,1-1-1,0 0 7,-6 1 0,1-1 0,0 0 0,0-1 0,0 1 0,1 1-234,-1-1 0,0 1 0,0 0 0,0 0 0,1 0 1,0 0 233,2 0 0,0 0 0,0-1 0,0 1 0,1 0 0,-1 0-38,0 0 0,0 0 0,-1-1 0,1 1 1,2 0-1,0 0 38,-5 0 0,3 0 0,0 1 0,-3-1 0,4 1 0,-2-1 0,-1 1 0,1 0 0,0 0 0,4-1 0,-2 1 0,2-1 0,1 1 0,-3 0 0,4 0 0,-4 1 0,-1 1 0,1-1 0,1 1 0,4-2 372,-10 1 1,4-2-1,-1 2-372,4 2 0,-2 1 0,0 0 0,3-1 0,-2 0 0,3 0 0,-1 0 0,2-1 0,-1 1 0,-1 0 0,1 0 0,-7 2 0,-1 0 0,1 0 0,2-2 0,0 0 0,-1 0 0,1 1 0,0 0 0,0-1 693,1 0 1,1-1-1,0 1-693,1-1 0,1 0 0,0 1 827,4-1 0,0 0 1,1 0-828,-12 2 0,1 0 1518,1-1 0,2 0-1518,9-1 0,0-1 1111,-1 0 0,1-1-1111,-9 2 1912,-3 1-1912,4 0 1715,4-1-1715,10 0 715,1 0-715,6-3 24,4 0-24,1 0 0,4-2 0,0 2 0,2-1 0,-1 0 0,3 2 0,-2-1 0,2 9 0,0 8 0,0 6 0,0-5 0,0 1 0,1-2 0,1 2 0,1 8 0,1 2-620,1 0 1,1 1 619,-1 6 0,1 1 0,1 0 0,0 0 0,-4-11 0,0 1 0,0-2 0,2 4 0,0-1-328,-1 4 0,-1 0 328,-1-9 0,-1-1 0,2 4 0,0 1 0,-2-5 0,-1-1 0,3 15 0,-3-11 0,0-8 1197,0-5-1197,0-4 698,0-3-698,0-2 0,0-1 0,0-1 0,0-2 0,0-27 0,-3-1 0,3-1 0,-1-3-483,0 5 1,-2-2-1,1 2 483,0-8 0,0 0 0,-2-2 0,0-2 0,0 2 0,1 7 0,0 3 0,0-1 0,0 0 0,-1 0 0,0-1 0,0-9 0,1-3 0,0 5 0,-1 4 0,0 0 0,1 2 0,0-2 0,0 3 0,-1 5 0,2 3 0,-2-14 0,0 8 0,1 6 0,1 7 0,0 0 1448,0 7-1448,2-1 0,19 2 0,13 0 0,-2-1 0,5-2-820,-5 3 1,3-2 0,3 1 0,1-1 399,-2 0 0,1 0 0,1-1 0,2 1 1,2-1 9,-9 2 0,2 0 1,0 0-1,1 0 1,1 0-1,2 0 0,0-1 1,2 0 276,-6 1 0,1 0 0,2-1 0,1 1 1,1-1-1,0-1 0,1 1 0,0 0 1,-1 0-1,0 0 0,-1 1 0,-1 0 1,-1 0-196,2 0 0,-2 1 0,-2 0 1,0 1-1,-1-1 0,1 1 1,2-1-1,1 0 0,3 0 1,3-1 324,-13 2 0,2-1 0,2 1 0,1-2 0,2 1 0,0 0 0,2-1 1,1 0-1,0 0 0,1 0 0,0 0 0,1 0 0,-1 0 0,1 0 1,0 0-1,-1 0 0,0 1 0,-1-1 0,-1 1 0,0-1 0,-1 1 1,-2 1-1,-1-1 0,-1 1-157,7-1 0,-1 1 0,-2 0 0,-1 0 1,-1 1-1,0 0 0,-1 0 0,0 0 0,0 0 1,1-1-1,0 1 0,1 0 0,1-1 0,1 0 160,-3 0 0,0 0 0,2 0 0,0-1 0,1 1 0,1-1 0,-1 0 0,2 0 0,-1 1 0,0-1 0,0 0 0,0 0 0,0 1 0,-1-1 0,-1 1 0,0 0 0,-1 0 0,-1 0 0,-1 0-33,6 0 1,-1 1 0,-1-1-1,0 1 1,0 0 0,-2 0-1,1 0 1,-2 0 0,0 1-1,-1-1 1,0 1 0,-1-1-1,0 1 33,8-1 0,-1 0 0,-1 1 0,-1-1 0,-1 1 0,0 0 0,0-1 0,1 1 0,-2 0 0,1 0 0,-1 0 0,0 0 0,0 0 0,0 1 0,-1-1 0,0 0 0,5 0 0,0 0 0,0 1 0,-1-1 0,-1 0 0,-3 1 0,-4 0 562,7 1 0,-4 0 0,2-1-562,1 0 0,4-1 0,1-1 0,-2 1 0,-6 1 0,5 1 0,-2-1 0,0-1 0,3 0 0,-8 0 0,2 1 2863,-12-1-2863,-11 2 3276,-4-2-2270,-4 1 2270,-1 0-148,1 1-1979,0 0-1149,0 0 0,-2 1 0,-1 3 0,-1 16 0,0 0 0,0 18 0,0 1 0,2-11 0,-1 1-663,0 1 0,-1 2 663,2-5 0,1 1 0,-1 0 0,-1-1 0,-1 1 0,0 2 0,1 3 0,1 2 0,1 1 0,-2-2 0,0 1 0,-1-2 0,0 0 0,1 5 0,0 1 0,0-3 0,0 3 0,-2-4 0,1-10 0,0-1-31,0 5 0,0-1 31,0-7 0,0 0 0,0 13 0,0 1 0,0-10 0,0 0 1321,0-9-1321,-1-5 67,0 2-67,-4-4 0,2 3 0,-6 1 0,3-2 0,-3 0 0,5-3 0,-4 1 0,2-1 0,-5 0 0,3 0 0,-11 7 0,3-4 0,-7 5 0,1-7 0,-8 2 0,-5 1 0,11-7 0,-3-1-317,-7 3 0,-6 0 317,9-4 0,-3 0 0,-2 0 0,1 0-820,4 0 1,0 1 0,-1-1 0,-1 0 751,0 0 0,-1 0 0,-2-1 0,1 0 0,2 1 68,-3-1 0,2 1 0,1-1 0,-2 0 0,-3-1 0,0 0 0,-1 1 0,1-1 0,6 1 0,-1-1 0,1 1 0,-1 0 0,0 0-656,-1-2 1,0 0-1,-1 0 1,-1 0 0,-2 1 393,5 0 0,-1 0 1,-1 0-1,-1 1 0,-1 0 1,-1 0-1,-1-1 262,2 0 0,-1 1 0,-1-1 0,-1 0 0,-1 0 0,1 0 0,-1 1 0,1-1 0,0 1-365,1 1 1,-1-1 0,1 1 0,0 0 0,0 0 0,0 0 0,0 0 0,0 0 0,1 0 318,0-1 1,0 1 0,0-1 0,0 1 0,1-1 0,-1 0 0,1 1 0,1 0 0,0 0-244,-2 1 1,1 0 0,0 1 0,1 0 0,0-1 0,0 1 0,1 0 0,1-1 288,-6 1 0,3 0 0,0 0 0,0-1 0,-1 1 0,-2 1-117,4-2 0,-1 2 0,-1-1 0,-1 1 0,0-1 1,1 1-1,-1 0 0,2-1 117,-3 1 0,0 1 0,0-1 0,1 0 0,0 0 0,-1 0 0,1 1 101,4-2 0,-1 1 0,1-1 1,0 0-1,0 1 0,0-1 1,-1 1-1,1 0-101,-2-1 0,-1 2 0,1-1 0,-1 0 0,0 0 0,1 0 0,1 0 0,0-1 60,-5 1 0,1-1 0,1 0 0,0 0 0,0 0 1,0 0-61,-1 1 0,0-1 0,1 1 0,-1 0 0,3-1 0,1 0 0,-6-1 0,3 0 0,2 0 0,2-1 700,2 1 0,3 0 0,-1 0-700,-2-1 0,0-1 0,3 1 0,4-1 0,1-1 1638,-5 1 0,-1 0-1427,4-1 0,3 0 2283,-6-1-2494,-1 2 3276,22-2-1158,-1 0-692,6 0-1426,0-1 0,2-3 0,-3-8 0,-1 0 0,-4-5 0,-2 3 0,5 3 0,-4-2 0,7 6 0,-4-3 0,6 6 0,-3-1 0,5 1 0,-2 2 0,2 0 0</inkml:trace>
  <inkml:trace contextRef="#ctx0" brushRef="#br0" timeOffset="49863">20244 3962 24575,'34'2'0,"-13"-2"0,3 1 0,1-1 0,3 0 0,3 0-656,-1 0 1,3 0-1,2 0 1,1 0 0,0 0-1,2 0 1,0 0-1,1 0 1,1 0 0,2 0 245,-9 0 0,2 0 1,1 0-1,1 0 1,0 0-1,1 0 0,0 0 1,-1 0 37,2 0 1,0 0-1,1 0 1,-1 0-1,1 0 1,0 0-1,1 0 1,0 0 259,-6 0 0,1 0 1,0 0-1,1 0 1,0 0-1,0 0 1,0 0-1,0 0 1,1 0-1,0 0 112,-2 0 0,0 0 0,0 0 0,1 0 0,0 0 0,-1 0 0,1 0 0,1 0 0,-1 0 0,0 0 0,1 0-198,1 0 0,2 0 1,-1 0-1,1 0 1,0 0-1,0 0 1,0 0-1,-1 0 1,-1 0-1,0 0 1,-1 0 197,-1 0 0,0 0 0,-1 0 0,-1 0 0,0 0 0,0 0 0,0 0 0,1 0 0,1 0-27,-2 0 1,2 0-1,0 0 1,0 0-1,1 0 1,0 0-1,-1 0 1,0 0-1,0 0 1,-2 0-1,-1 0 27,7 0 0,-1 0 0,-1 0 0,0 0 0,-2 0 0,2 0 0,-1 0 0,2 0 0,-1 0 0,1 0 0,0 1 0,-1-1 0,0-1 0,1 1 0,-2 0 0,0-1 0,1 1 0,-1-1 0,-1 0 0,-1 0 0,-2 0 219,2 0 0,-1 0 0,-2 0 1,0 0-1,-1-1-219,3 1 0,-1 0 0,0-1 0,2 0 0,-1 0 0,4-1 0,0 0 0,-4 0 0,-5 0 0,-1 1 0,-2-1 525,2 0 1,4-1-1,0 1 1,-6 0-526,-3 1 0,-3 1 1638,1-3 0,0 0-1302,16 3 2940,-18-4-1149,-1 5 804,-10 0-2931,1 0 1240,-6 0-1240,2 0 0,-4 0 0,0 0 0</inkml:trace>
  <inkml:trace contextRef="#ctx0" brushRef="#br0" timeOffset="58313">23045 5183 24575,'0'15'0,"0"6"0,0 3 0,0 6 0,0 6 0,0 1 0,0 2-1093,1-6 1,2 3 0,0 0 1027,1 2 0,0 0 1,1 0 64,1 1 0,0 0 0,1 0 0,0-5 0,1-1 0,0 2 0,-3-3 0,-1 1 0,1 0 0,0-1 0,2 3 0,1-2 0,0 1 0,-2-5 0,-1 2 0,1 0 0,-1 1 0,2 4 0,0 2 0,1-1 0,-1-2 0,0 0 0,0-3 0,0 1 0,-2-3 0,-1 2 0,1-2 0,-1-2 5,3 7 1,0-3-6,-2 1 0,0 0 0,1-2 0,-1-1 0,1 0 0,1 1 0,-1-2 0,1 1 0,0 0 0,2 6 0,1 0-461,-1-6 0,1 1 0,1-2 461,3 8 0,1-2 0,1-2 0,0-1 0,-2-8 0,0 2 0,0-2 0,5 10 0,2-2 0,-7-9 0,1 1 0,0-1 0,0-1 0,1 0 0,1 0 0,3 6 0,1 0 0,0-1 0,-3-5 0,0-1 0,0-1 0,0 1 0,-1 0 0,0-1-67,4 1 1,-1-2 66,7 8 1158,-11-12 1,1 0-1159,11 8 835,2 0-835,-8-10 1650,-2 1-1650,-10-8 174,-2-2-174,-2-2 0,0 0 0,-3-2 0,-1 0 0,0 0 0</inkml:trace>
  <inkml:trace contextRef="#ctx0" brushRef="#br0" timeOffset="59766">22965 5231 24575,'-7'22'0,"-4"2"0,-9 3 0,8-12 0,-1 2 0,-6 8 0,-1 2 0,3-4 0,1-1 0,-1 2 0,1-1 0,4-4 0,2-2 0,-6 5 0,-1 8 0,1-9 0,4-2 0,6-4 0,1-6 0,4 0 0,1-5 0,0-2 0,0-1 0</inkml:trace>
  <inkml:trace contextRef="#ctx0" brushRef="#br0" timeOffset="60678">22950 5222 24575,'24'7'0,"-4"1"0,2 2 0,1 3 0,2 1-1062,4 3 1,2 1 1061,0-1 0,1 2-801,1 2 0,1 2 801,-8-9 0,0 1 0,-1-1 0,4 6 0,0 0 195,3 0 0,-2-2-195,-13-6 0,-1 0-8,8 5 1,-2 0 7,3 2 963,1 2-963,-19-15 1820,-2 0-1820,-3-3 0,0-1 0,-2 0 0</inkml:trace>
  <inkml:trace contextRef="#ctx0" brushRef="#br0" timeOffset="70554">15681 9903 24575,'0'0'0</inkml:trace>
  <inkml:trace contextRef="#ctx0" brushRef="#br0" timeOffset="120068">17704 9575 9435,'3'6'1266,"-2"0"-983,-1-6 1531,0 0-1596,-6-1 6,1 0 130,-7 0-57,-1 1-132,-5 2 0,-5 2-108,-1 1 1,-1 2-40,-5-1 0,-2 3 6,6-1 1,0 2-1,1 1-1614,-7 3 1,2 1 1647,0-1 1,1 1 276,0 3 0,5-2-335,2 2-278,1 8-122,16-13-129,2 3-768,11 1 871,1-4 180,21 10 184,-6-11-387,1-2 0,1 0 242,8 2-1031,-6-2 0,0 1 1109,3 1 56,-12-3 1,-2 0 1122,8 8-1050,-11-4 90,0 3 229,-11-5-1718,-4 0 1662,-5 0 11,-3 2 608,-7 1-590,-4 0 120,-14 5-193,7-4-271,4-4 0,-1-1 52,-1 0-721,5-3 0,1-2-477,-3-1 1775,9 0-577,6-12 0,12 5 0,-5-5 0</inkml:trace>
  <inkml:trace contextRef="#ctx0" brushRef="#br0" timeOffset="120398">17704 9886 10200,'6'4'3276,"-1"0"-2567,-5-4 69,-39 38-2219,24-21 1441,-8 7 0,2 0 412,12-7-580,3-1-666,5 7 448,4-10-165,9 7 106,1-15 39,5 0 106,-2-5 171,0-4 227,11-16 11,-17 5 877,18-11-768,-27 12 70,9 2-52,-9 1 396,-11-3-172,-1 0-460,-7 3-106,2 3-56,3 6-346,0 1-259,2 0-642,2 1-1868,2 0 2872,4-1 0,1 0 0,2 0 0</inkml:trace>
  <inkml:trace contextRef="#ctx0" brushRef="#br0" timeOffset="120668">18142 9645 7111,'5'1'3276,"-2"-1"0,-3 0-2382,-8-32-393,2 22-100,-8-23-9,-1 30-233,-3 2-159,-1 5-159,0 3-29,-4 19 126,4-1 9,3 2 0,1 6 18,5-5 1,1 3-1,1-1-1604,-4 8 1,2 0 1545,3-7 1,0 2 0,2-3 65,2-5 1,1 0-943,-1 9 1,1-1 784,1-9 1,0 0-9,0 4 1,0 1-1211,0-1 0,-1-3 2,-1-1 1400,-7 5 0,7-28 0,-3-5 0</inkml:trace>
  <inkml:trace contextRef="#ctx0" brushRef="#br0" timeOffset="120831">17817 9985 9004,'6'0'3276,"-1"0"-2001,-5 0-1356,47-15-799,-20 6 1,3-2-1,0 1-213,-3 1 1,-1-1 0,1 1 448,6-3 1,0 0 0,-6 1-2634,1-2 3154,1-5 0,-15 10 0,-2-1 0</inkml:trace>
  <inkml:trace contextRef="#ctx0" brushRef="#br0" timeOffset="121001">18298 9603 8338,'1'3'2411,"-1"-1"-560,0-2-1509,-12 41-1981,4-16 1,0 2 1258,-1 4 0,0 2 1,0-1 342,-2 5 1,2 0-69,1-7 1,1 0 0,1-2-158,1-4 1,0-2-46,0 7 0,0-1-740,2-7 0,-1 0 1221,-6 16 1,5-11 0,-1-8 0</inkml:trace>
  <inkml:trace contextRef="#ctx0" brushRef="#br0" timeOffset="121196">18086 9886 13000,'0'3'784,"1"0"-1089,-1-3-1,43-12-310,-16 4-374,-2 0 1,5-1-1,-3 1 248,-6 1 0,-1 1 31,7-3 0,0-1 778,-4-1 0,-2 1 1,1 0-1,2-3 1</inkml:trace>
  <inkml:trace contextRef="#ctx0" brushRef="#br0" timeOffset="121598">18496 9673 1916,'-7'20'1159,"-7"8"0,0 0 1338,1 0-2355,1 0 1,-3 8 0,4-2-518,4 2 0,2-2 940,-3 2 1,2-1-1079,8-7 1,3-6 165,2-13 1007,11-10-1234,-4-15 0,-1-5 408,-2 4 1,1 0 100,1-5 1,2-4-1,-1 3 23,-3 4 0,1 0 42,3-6 0,0 1 165,-2 4 0,-1 3 1103,6-8-439,-3 6-291,-12 30-530,-7 10-231,-4 17 223,-6-3 2927,12 3-3087,-3-13 1,1 1-359,7-2 1,1 0 366,-3-2 0,1 0-572,9 11 578,-1-22 501,7-8 154,8-35-337,-5 5-384,-3-4 1,-1-2 213,-8 14 0,0 0-2,4-7 1,-1 1-2,4-10-37,1 0 37,-3 2 0,-1 0 0,1 0-22,-2 4 0,-3 4-54,-6 16-598,-1 2-196,-1 6 870,0 0 0,0 2 0</inkml:trace>
  <inkml:trace contextRef="#ctx0" brushRef="#br0" timeOffset="121918">19033 9758 10471,'-1'-5'1638,"-19"15"0,-8 9-705,11-5 0,0 1-2572,-15 8 1,1 2 1006,14-9 1,2 1-570,3 3 1,1-2 727,1 1-121,-2 9 716,17-24-439,1-2 63,5-2-144,7-10-11,9-15 409,-4 2 53,-6 4 1,-2 1 628,-1 1-626,3-2 2889,-8 8-2746,-2 4 571,-2 5-526,-3 6-118,0 19-126,-2 1-376,1 6 1,0 2-1264,3-8 1,1-1 1074,-3 2 1,2-2 563,11 5 0,-10-24 0,1-1 0</inkml:trace>
  <inkml:trace contextRef="#ctx0" brushRef="#br0" timeOffset="122470">19175 9829 10331,'-7'35'-294,"0"0"0,0 1 0,-2 3 0,2-4 227,7-11 0,2-4 117,-1-8 961,2-1-4288,-3-15 2294,1-3 930,0-9 848,2-4-896,1-3-17,3-4-54,2-2 167,-1 9 1,2-2 318,5-6 0,0 0-146,-3 6 0,1 0 141,3-4 0,1 4-26,-5 8 2993,-1 2-2470,-6 14-705,-2 3-88,1 5-103,-1 7 280,10-4-271,2 7-20,18-9 101,-11-3-1006,7-6 1043,-13-7-29,2-3 45,-1-4-53,2-2-3058,0-3 3031,-3 1 1,0-2-19,3-4-114,-5 5 0,-1 0 168,-4 0 399,-4 1 152,-11 6-1539,-28 12 1142,4 8-119,4 0 1,1 3 649,2 4 0,2 2-694,5-5 0,0 0 73,-5 10 0,2 1-307,11-3 1,3 0 126,-6 14-222,20-15 1,7-1 92,17 0 908,-10-11 0,2-1-781,-2-2 0,2-2-1417,10-2 1,1-2 924,-13 0 1,0-1 47,13-1 0,-1-1 304,-11-1 1,-4-1 0,2 0 0,1-1 0</inkml:trace>
  <inkml:trace contextRef="#ctx0" brushRef="#br0" timeOffset="122767">16983 10508 12918,'-6'-7'289,"1"2"13,21 11 1,13 4 97,0-7 1,7-2-1,1 0 1,0 0-1221,-4 3 1,0 1 0,2-1 0,3-1 671,-6-2 1,4-1-1,2 0 1,2-1 0,0 0-1,-1 0 1,-1 0 0,-4 0-27,7 0 1,-4 0-1,0 0 1,0 0-1,3 0 174,-4 0 1,3-1 0,1 1 0,0-1 0,0 1 0,-1-1 0,-1 1-50,-2 0 0,-3 0 0,0 0 1,1 0-1,2 0 0,5 0-143,-9 0 0,4 0 0,2 0 0,2 0 0,1-1 0,1 1 1,1 0-1,0 0 0,-1 0 0,-1 0 0,-1 0 0,-2 0 1,-4 0-190,5 0 0,-4 0 0,-1 0 0,-2 0 1,0 0-1,2 0 0,2 0 0,4 0 381,-6 0 0,4 0 0,2 0 0,2-1 0,2 1 0,1 0 0,1-1 0,-1 1 0,-1 0 0,-1 0 0,-1-1 0,-4 1 0,-2 0 0,-4 0 0,-5 0 0,12 0 0,-8 0 0,-2 0 0,3 0 0,5 0 0,0-1 0,0 1 0,0 0 0,0 0 0</inkml:trace>
  <inkml:trace contextRef="#ctx0" brushRef="#br0" timeOffset="126449">20150 9900 10944,'-4'-6'2268,"1"2"-2161,3 4 454,0 0-508,39 6-4,-12-4 0,5 0-869,2 0 1,6 1 0,2-1 0,-4 0 591,-2-1 0,-3 1 0,5-2 99,-4 1 0,5-1 1,3 0-1,-1 0 0,-3-1 1,-5 1-329,0-1 1,-4 0 0,2-1-80,2 1 0,5-1 0,0 0 0,0-1 0,-5-1 310,2-2 0,-3-2 1,-3 2-1,7-1 0,-3 1 1,-8-2-1,0 1 0</inkml:trace>
  <inkml:trace contextRef="#ctx0" brushRef="#br0" timeOffset="126666">20985 9787 8996,'3'6'1694,"-1"-1"-885,-2-5-336,66 20-420,-41-10-315,3 2 0,4 3 1,-7-1 306,-12 4-16,-2 17-1061,-23-18 0,-8-2 1032,-5 3 0,-2-1 0,6-4 0,0-1 0,1-4 0,0-1 0</inkml:trace>
  <inkml:trace contextRef="#ctx0" brushRef="#br0" timeOffset="129052">21975 9362 4304,'0'3'658,"1"0"-966,-1-3 0,0 0 0</inkml:trace>
  <inkml:trace contextRef="#ctx0" brushRef="#br0" timeOffset="129650">22003 9249 6610,'7'6'1588,"-2"-2"-1040,-5-4-570,0 0-205,-2 5 171,1-1-389,-3 6 143,3-3-9,0 1 28,0-3-484,0 1 767,-1 0 0,1-3 0,0 0 0</inkml:trace>
  <inkml:trace contextRef="#ctx0" brushRef="#br0" timeOffset="129967">22003 9249 8629,'7'6'2187,"-2"-2"-2186,-9 17 0,-6 9-1640,1 7 1,0 3 1334,1-11 0,1 2 0,-1 0 209,0 8 1,0 1 0,1-4-1051,2-7 0,0-3 995,0 8 0,0-2-152,-1 7 1073,1-5-1692,-1 5 190,4-20-282,-1 4 1013,3-21 0,0-1 0,0-1 0</inkml:trace>
  <inkml:trace contextRef="#ctx0" brushRef="#br0" timeOffset="130285">21946 9603 4894,'5'1'2704,"-1"0"-1479,-4-1-2082,49-17 185,-27 7 538,8-1 0,1-3-788,-4-5 648,-8 3 39,3-7 14,-10 4-236,-3-1 1,1-2 62,2-7 308,-3 5 1,0 0 85,1-4 148,0 3 171,0 2 28,-3 5 906,-1 6 290,-2 4-941,-3 7 101,-1 6 718,-8 23-1122,-1 4-847,2-6 0,-1 2 597,1-4 0,0 3-151,-1 7 0,0 5 0,0-3-1420,-3-2 0,1 0 1283,4 1 0,1 3 0,0-5-122,-1-9 0,2-2-911,6 17 432,-4-8-1792,1-7 2632,1-7 0,0-9 0,0-3 0</inkml:trace>
  <inkml:trace contextRef="#ctx0" brushRef="#br0" timeOffset="130570">22384 9744 11572,'-4'-1'753,"1"0"-753,-14 36-73,12-18-844,-3 11 0,3-1-113,11-12 218,5 4 201,4-17 144,0-4 66,3-4 183,-8-6 218,11-5 1011,-6-17-583,1 13 82,-5-11-110,-10 19 177,-2 2 42,-2 3-155,-2 1-382,-2 3-82,-2 1-1549,-14 3 729,8 3-213,-12 3 1033,6 7 0,11-8 0,-2 4 0</inkml:trace>
  <inkml:trace contextRef="#ctx0" brushRef="#br0" timeOffset="131568">23275 9348 7850,'6'2'2574,"-1"-1"-2157,-5-1-81,-8 65-426,4-29-82,0-4 1,0 6 0,1-3-43,1-3 0,1-2 214,-1-6 0,2 0 44,-2 13 98,2-33-159,1-13 107,6-18 47,-1 6 0,2-1-453,0 1 1,0 0 333,2 0 0,1 0-17,0 1 1,2 0-94,6-10 47,-10 12 0,2-1-893,7 0 0,1 1 115,-4-3 823,7 5 0,-1 3 0,-11 7 0,3 1 0</inkml:trace>
  <inkml:trace contextRef="#ctx0" brushRef="#br0" timeOffset="131851">23544 9490 8492,'6'5'1066,"-1"-1"-1029,-5-4-88,0 0-38,39 2 764,-19-20 93,2 12 1,-3-2 334,-14-21-857,-10 14-237,-11 4-272,-10 10 47,3 5 135,-8 8 42,5 17-178,8-4 217,6-3 0,2 3-105,8-1 0,3-1 24,2 16-269,4-19 0,2-2-249,10-2-320,3-4-92,5-4 127,3-4 209,3-2-2602,-1-4 3017,6-6 1,-21 4 0,2-3 0</inkml:trace>
  <inkml:trace contextRef="#ctx0" brushRef="#br0" timeOffset="132118">23940 9150 11191,'-8'-3'3022,"2"0"-3022,6 3-1325,0 0-70,4 8-1374,7 3 1839,-7 3 54,17-1-308,-18-4 1184,9 3 0,-8-7 0,-3 2 0</inkml:trace>
  <inkml:trace contextRef="#ctx0" brushRef="#br0" timeOffset="132301">23954 9504 7341,'5'2'779,"-3"21"1,-3 7-777,0-4-459,0-1 0,-1 5 1,1-4 410,4 7 45,-3-13 0,2 1 36,3 17 798,-3 1-321,-2-7 312,-4-6-615,-4-19-210,-2-2-557,-7-1 557,-5-8 0,7 4 0,1-6 0</inkml:trace>
  <inkml:trace contextRef="#ctx0" brushRef="#br0" timeOffset="132651">24110 9617 8445,'9'5'756,"-2"-1"47,-7-4-803,0 0-308,47-7-840,-23 2 0,1-2 1087,4 1 1,1-1 1,2-6 1,-7-1 367,-17-1 257,11-15 608,-30 4-964,2 6 218,-9 9 1,-3 4-20,-2 6-2039,-17 6 1940,10 6-120,11 8 1,1 1-182,-10 8-84,13-6 0,2 2-169,3 12 208,4-9-810,9 12-867,21-14 1167,-1-6 431,-5-10 0,3-5 32,2-4 1,2-4-324,4-2 0,1-3 46,0 1 0,1-2 360,-5-2 0,1-2 0,-5 2 0,5-3 0,7-6 0</inkml:trace>
  <inkml:trace contextRef="#ctx0" brushRef="#br0" timeOffset="132984">24576 9532 6691,'11'-4'3276,"-2"2"-759,-9 2-2111,0 0-313,-38 10-955,24-1 812,-8 0 0,1 2-40,15 4-210,2 14 247,5-12 124,-2 9-334,15-15 210,-6-3-137,14-2-373,6-2-361,-5-8 0,1-2 659,-5 1 1,1-2-645,9-11 1,-2-3 625,-4-9 237,-8 8 0,-1-1 156,-3-2 1,-1-2 473,1-8 0,-2 0-225,-1 7 1,-1 0 113,0-2 1,-3 3 371,-3 7 533,0 5-619,-1 7-182,0 4-235,-1 2-98,-3 8-354,-1 2 1255,-5 11-1208,2 0 0,0 2 2,-4 13-21,3-3 1,2 3-384,3-1 0,2-1-626,0-5 0,0-1 548,2 2 0,2-2-2400,3 2 1672,-1-11-109,3-1 1380,-5-11 0,0-3 0,-1-2 0</inkml:trace>
  <inkml:trace contextRef="#ctx0" brushRef="#br0" timeOffset="133127">24746 9419 10384,'7'5'1073,"-2"0"-600,-5-5 359,0 0-776,58-28-1239,-27 18 0,2-1 1113,-2 0 1,2-1 0,1 0-583,-2 4 1,1 0 0,-3 2-988,0 0 1,-2 1 1277,5 0 0,-3 1 1,-3-1-1,-9 5 0</inkml:trace>
  <inkml:trace contextRef="#ctx0" brushRef="#br0" timeOffset="133821">25948 9193 9654,'4'0'1638,"-21"11"0,-9 4-649,-5 8-1770,8-8 0,-3 2 0,2 1 854,-1 4 0,1 1-1255,-1 2 0,-1 1 1129,1 1 0,-1 2-247,6-6 0,-1 2 0,0 1 1,1-2-127,-4 5 0,0 1-88,1-2 0,-1 2 0,2-3 641,0-5 0,3-3 0,2 0 0,-8 1 0</inkml:trace>
  <inkml:trace contextRef="#ctx0" brushRef="#br0" timeOffset="133996">25439 9249 13544,'9'3'1005,"-1"-1"-678,-8-2 1042,61 55-3008,-36-40 1,1 1 1416,-3 1 0,4 4 0,0 1 1,-1-4 202,0-3 0,0-2 1,2 0-277,1 2 0,2 1 1,0 1-1,-1-2-118,2 1 1,-1-1-1,3 2 418,-5-2 1,4 2 0,2 1 0,-1 0 0,-3-2 0,-4-3 0,7 4 0,-3-1 0,2 1 0,0 1 0,0 0 0</inkml:trace>
  <inkml:trace contextRef="#ctx0" brushRef="#br0" timeOffset="134468">22357 10211 10138,'38'2'799,"0"-1"0,-3 0 0,4-1-598,-6-1 1,3-2 0,3 0-1,6 1-529,-14 0 0,3 1 0,2-1 1,2 1-1,1-1 0,2 1 1,-1-1-1,1 1 0,-1 0 1,-2 0 167,0 0 1,-1 0 0,0 0 0,0 0-1,0 1 1,1-1 0,0 1 0,1-1-1,1 0 1,2 1-32,-7-1 1,1 1 0,2-1 0,0 1 0,2 0-1,0-1 1,0 1 0,1-1 0,-1 1 0,1-1-1,-1 1 1,0 0 0,-1 0 0,-1 0 0,-1-1-1,-1 1-80,5 0 1,-1 1 0,-1-1 0,0 0-1,-2 0 1,1 1 0,-1-1 0,0 1-1,1-1 1,1 1 0,0-1 252,-2 1 0,1-1 1,1 1-1,2-1 1,-1 1-1,0-1 1,0 1-1,-1 0 0,-1-1 1,-2 1-1,-1 0 1,-3-1-1,-3 1 1,11 0-1,-5-1 0,-3 1 1,-1 0-1,3-1 1,0 1-1,1-1 1,-1 1-1,0 0 0,0-1 1,0 1-1</inkml:trace>
  <inkml:trace contextRef="#ctx0" brushRef="#br0" timeOffset="135786">17194 10762 10900,'-35'-5'32,"-1"1"0,0-1 0,1 0 0,-1-1 0,0 1 0,0-1 0,1-1-852,4 1 1,1-1 0,0 0 0,0 0 806,-4-2 0,0 0 0,0 0 1,-1-1 285,1-1 1,-1 0-1,0-1 1,0 0-194,1 0 1,0 0-1,-1-1 1,-2-3-150,7 2 0,-2-2 0,-1-1 0,0-2 0,0 0 0,1 0 0,3 0 97,1-1 0,1 0 0,1-1 0,1 0 0,0-1 0,-1 0-196,-4-3 0,-2 0 1,0-1-1,1 0 1,2-1-1,5 0 168,0-6 0,4-1 0,4 0 0,4 0 49,2-1 1,6-1-1,2 1-51,3-3 0,3-1 1,3 0-211,-1 9 0,0 0 0,4-1 0,4-3 164,0 7 0,3-2 1,3-2-1,2-2 1,2 1-1,-1-1 1,1 1-1,-1 1 1,-2 3 6,4-5 1,-1 2 0,-1 2 0,1-1 0,2 0 0,2-3 22,-7 8 1,2-2 0,1 0 0,2-2 0,-1 0 0,1 0 0,1 1 0,-1 0 0,0 1 0,-1 2 0,-1 2-46,5-4 0,0 2 0,-1 2 1,0 1-1,0 0 0,1 1 1,0-1 62,1 0 0,1 0 0,0 0 0,1 0 0,-1 1 0,1 0 0,0 0-7,1 1 1,0 0 0,0 0 0,1 1 0,-1 0 0,1 1 0,0 0 18,0 1 1,-2 0 0,1 0 0,0 1 0,2 1 0,2 0 0,2 1-27,-5 4 1,1 0 0,3 1-1,2 0 1,0 1 0,1 0 0,0 0-1,0 1 1,0 0 0,-2 0 0,-2 1-1,-1 1-2,4-2 0,-3 2 1,-1 0-1,-1 1 0,0 0 1,1 1-1,2 0 0,1 0 9,-4 1 0,2 0 0,1-1 1,2 1-1,0 1 0,1-1 1,-1 1-1,-1 1 0,0 0 1,-2 1-1,-2 1 0,-3 1-27,11 3 1,-4 2 0,-1 1 0,-2 2 0,-1 0 0,2 0-8,0 1 0,0 0 1,0 2-1,-1 0 1,0 0-1,0 2-59,0 0 1,-1 0 0,0 1-1,0 1 1,0 1 0,-1 0-48,-1 0 0,1 1 1,-1 1-1,-1 0 1,0 1-1,0 1 10,-1-1 1,-1-1 0,-1 1 0,1 2 0,-1 2 0,1 4-15,-8-6 0,1 3 1,0 3-1,0 0 0,0 2 1,0 1-1,-1 0 0,0 0 1,-1-2-1,-1 0 0,-1-2 129,2 4 0,-1-2 0,-2 0 0,-1-1 0,0 1 0,1 2 0,0 2 4,-2-3 1,1 4 0,1 0-1,1 2 1,-2 1 0,0-1 0,-1 0-1,-1-1 1,-3-3 0,-2-1 13,-1 10 1,-3-3 0,-2-2-1,-2 0 1,-1 1 12,-1 0 1,0 0 0,-2-1 0,-2 1 0,0-1 66,-1-1 0,-2 1 0,0-2 0,-2 1 1,-1-1 8,-2-1 1,-1 0 0,-1-1-1,-1 0 1,-2-1 41,0-1 1,1-1 0,-3 0 0,-2 0-1,-6 0 18,5-9 0,-3 1 1,-3 0-1,-2 0 0,-2 0 1,0 0-1,0-1 1,0-1-1,2 0 0,1-2-20,-2 1 1,2-1 0,1-1-1,-1-1 1,0-1 0,-2 2 0,-3-1-25,2 0 0,-2 1 0,-3 0 0,0 1 0,-1-1 0,0 0 1,0 0-1,1-2 0,1-2 0,2-1 42,-2-2 1,2-1 0,1-2-1,1 0 1,-1-1 0,0-1-1,0 2-35,-2-1 0,-1 1 0,1-1 0,-1 0 0,0-1 0,0 1 0,0-1-27,-1 1 1,0-1 0,1-1 0,-1 1 0,0 0 0,-2-1 0,-2 0-12,5-1 0,-1 1 1,0-1-1,-2 0 0,0 0 1,-1 0-1,-1 0 0,0-1 1,-1-1-1,0 1-49,6-2 0,-1 1 0,0-2 0,-1 1 0,0-1 0,-1 1 0,0-1 0,-1-1 0,1 1 0,0 0 0,1-1 0,0 1 0,1-1 0,0 1-29,-4 0 1,0 0 0,1 0 0,1-1 0,0 1 0,0-1 0,0 1 0,0-1 0,-1-1 0,1 0 0,-1 0-21,1 0 1,-2-1 0,0 0-1,0-1 1,-1 1 0,1-1-1,0 0 1,1-1 0,2 0 0,1 0-1,2-1 1,2-1-47,-7-2 0,3 0 1,3-2-1,1 0 0,-1-2 1,-1-2-76,2 0 1,-1-2-1,-1-1 1,0-2 0,0 0-1,1-1 1,2 1-1,1 0 58,-3-2 0,2 1 0,1-1 0,0 0 0,1-3 0,-2-3-13,8 6 0,-1-2 1,-1-2-1,0-1 1,0 0-1,1-2 1,0-1-1,0 1 1,2-2-1,2 1 1,2 0 49,-1-4 1,3-1 0,1 0 0,1-1-1,2 0 1,0-1 0,0 1 0,1-1-1,-1 0 44,-1 1 0,1-1 0,-1-1 0,1 1 0,1 0 0,0-1 0,1 0 1,1 0-1,2 0 6,1 0 1,1-1 0,1-1 0,0 0 0,2 1 0,1-1 0,1 2 0,0 0 0,2 2-3,1-2 1,2 1 0,1 1 0,0 1 0,2 0-1,0 0 1,1 0 6,0-1 0,0 0 0,1 1 1,1 0-1,2-1 0,1-1 1,2 0-2,0 4 0,1-1 0,3-1 0,0-1 0,2 0 0,0 1 0,0 0 0,1 0 0,-1 2 0,0 1-8,0-2 0,0 3 0,-1 0 1,0 1-1,2 0 0,2-1 1,2 0-1,4-1-41,-7 8 0,2 0 1,2-2-1,1 0 1,2-1-1,1 1 1,1-2-1,0 1 1,2 0-1,-1 0 0,1 1 1,1 1-1,-1 0 1,-1 1-1,0 1 1,0 1-1,-1 2-25,2-1 1,1 2 0,0 1 0,-1 1 0,0 1-1,1 1 1,-1 0 0,1 1 0,0-1 0,0 1-1,1-1 1,0 0 0,1-1 46,-3 1 0,-1 0 0,1-1 1,1 0-1,-1 0 0,1-1 0,0 1 1,1 0-1,-1 0 0,1 1 0,-1 0 1,1 1-1,0 1 0,0 0 0,0 2 1,0 1-111,3 1 0,-1 0 1,2 2-1,0 0 0,0 1 1,0 1-1,1 0 1,-1 1-1,0 1 0,-1 0 1,-1 0-1,0 1 0,-1 0 1,-2 0-1,0 1 99,6-1 0,-3 1 1,-1 1-1,-1 1 0,0 0 1,-1 1-1,2 0 0,1 1 1,3 1 37,-6-1 0,3 2 0,1 0 0,2 1 0,0 0 0,1 0 0,0 1 0,0 0 0,-1 0 0,-1 0 0,-3 0 0,-1 0 0,-3-1 0,-2 0 0,13 2 0,-6 0 0,-3-1 0,0 1 0,3 2 0,-5 0 0,0 1 0,0-1 0,0 0 0,0 0 0,0 1 0,0-1 0</inkml:trace>
  <inkml:trace contextRef="#ctx0" brushRef="#br0" timeOffset="139620">12203 10564 7184,'-3'-1'2419,"1"0"-935,2 1-1237,-6 0-40,4 1 157,-5 1 143,6 0 405,-6 9-830,0 0 44,-5 11 126,-1 16-142,4-5-253,2-2 1,2 2 30,3 1 0,3 0-6,1-1 1,2-1-78,2 1 0,4-4-1421,8-2 1488,3-11-347,5-16 0,2-6 92,7-5 115,-2 0 1,1-5-303,-5-8 0,-1-2 342,-5 5 0,-1-2 170,-2 3 0,-1-1 0,2-3 242,-1-3 0,1-3 0,-1-1 1,-2 3-1462,2-3 0,0-1 1370,-4 6 0,2-3 0,-1 0 0,-4 6 408,1-8-1235,-5 8 1369,-3 8 189,-3 7-328,-2 4 101,-4 17-418,-2 6 0,-1 4-120,1 1 0,-2 2-17,0 8 0,-2 4 0,1-3 359,1 2 1,0-1-447,1-4 0,0 2 0,1-3-108,1 1 1,0-1-783,1 0 1,1 2 0,0-2-214,0-4 0,0 0-252,0 11 0,1-4 1207,1-11 1,0-12-1,0-4 1</inkml:trace>
  <inkml:trace contextRef="#ctx0" brushRef="#br0" timeOffset="139759">12628 10762 15170,'3'8'431,"-1"-2"-431,-2-6-428,51-27-1211,-15 15 1,2 0 545,-10 1 1,2-2 0,0 2 545,5 3 1,0 2 0,-5 1 0,0 1 0,3 2 0</inkml:trace>
  <inkml:trace contextRef="#ctx0" brushRef="#br0" timeOffset="140177">12217 11625 3878,'-38'3'280,"0"0"0,-1 1 0,1-1 0,2 0 1,1 0-1,-1-1 0,2-1 155,3-3 1,0-2 0,2 0-1,0 0-264,-3-1 1,1 0 0,-1-1-124,1 0 1,-3-2-1,1 0 1,3 0-49,1-2 0,2 1 0,-2-5-21,3-3 0,-2-3 0,-1-3 0,2 0 0,3 2 23,-4-4 1,4 0 0,-1-3-2,3 3 0,-1-1 0,0-2 0,3-1 1,4-1 55,4-5 0,5-2 1,3 0-1,1 1-57,0-3 0,3 2 0,1-3-12,2 1 1,0-1 0,3-1 0,2 3-14,0 8 1,3 3 0,1 0-1,3-2-31,0 3 0,3-2 0,1 0 0,2-1 0,1 1 0,1 0 27,0 3 1,2-1 0,1 1-1,0 0 1,2 0 0,-1 0-1,0 0 13,0 0 1,0 0 0,0 0 0,1 0 0,0 0 0,2 1 0,2 1-1,-4 4 1,3-1 0,0 1 0,2 0 0,0 0 0,1 1 0,-1 1 0,-1 0 0,-1 2 0,-1 1-3,5-3 0,-2 2 0,-1 2 1,1 1-1,1 0 0,3 0-2,-5 2 1,2 0-1,3 1 1,0-1 0,1 1-1,0 1 1,0 0-1,-2 1 1,-1 1 0,-3 1-1,5 0 1,-2 1 0,-3 1 0,1 2 0,1 1 0,3 2-5,-4 0 0,3 2 0,2 0 0,0 2 0,1 1 0,-1 0 0,-2 1 0,-2 0 0,-3 1-3,7 4 0,-5 1 0,-1 1 0,-1 2 1,1 1 18,0 1 1,2 1-1,0 1 1,-2 2 0,-2 2-1,-4 3-18,-4 2 1,-3 3 0,-2 3 0,-3 0 0,0 0 0,-2-1 25,1-1 0,-2-1 0,-2 0 0,-1 2 0,0 1 52,-2 0 0,1 2 1,-1 1-1,-2 1 0,-4 0 1,-3 0 194,-3-5 0,-4 0 0,-2 1 0,-2 1 0,-1-1 0,-2-1 0,1-1 0,-1-2-119,-2 1 1,0-2 0,-2 0 0,0-2 0,-2 1 0,1-1-1,-1 2-91,1 0 0,0 2 0,0-1 0,-1 1 1,-1 0-1,-1-2 0,-1-1 0,-1-3 20,-2-1 0,-2-2 1,-2-1-1,0-1 1,0-2-1,0 0 1,1-2-1,2 0-56,-3 1 1,1-3 0,2 0 0,-2-1 0,-1 0-14,-1 1 0,-2 0 1,-1 1-1,1-2 0,0 0 1,2-3-67,-3 0 0,2-1 1,1-2-1,-4-1-178,1-1 1,-2-1 0,-1-1 0,-1-1-1,1-2-291,6-3 1,1 0 0,-1-2 0,1-1 0,-1 0 0,1 0-110,-7 0 1,1 0-1,-1-1 1,2-1 0,0-2 200,5-1 0,0 0 0,1-2 0,2-1 0,1-1 455,0-3 0,1-2 0,3 1 0,2 2 0,-2 0 0,2 0 0,0-4 0,0 0 0</inkml:trace>
  <inkml:trace contextRef="#ctx0" brushRef="#br0" timeOffset="141304">11553 9179 7716,'12'-2'3276,"-2"0"-2764,-10 2 205,0 34-146,-1-5-2210,0 1 1,1 2 641,-1-7 0,0 1 1023,1 11 1,0 3-281,2-2 1,1 0 230,-1-2 1,1 0-332,2-2 1,0-4 280,1-4 64,0 0 9,-4-16 163,0-6 1598,-2-1-2058,-3-4 79,-3-3 201,-5-3 1708,-4-2-1682,-3-2-9,-1-1 1638,-1 2 0,-1 0-332,-15-3-1499,14 5 0,0 1 263,-9 4 85,9 7-82,-8 9-69,14 1 0,2 1-9,-10 10-113,7 7-25,15-16 26,2-2 2,4 0 25,3-3 79,5-1 0,25-3-34,-9-3-1148,-3-4 0,0-2 722,9-6-143,3-6-877,-17 5 0,-1 0 833,1-1 0,-1 0-58,0 0 1,1-1 614,3-3 0,4-2 0,-5 3 1,8-4-1,-5 2 0,1 0 0</inkml:trace>
  <inkml:trace contextRef="#ctx0" brushRef="#br0" timeOffset="141971">12034 9461 8427,'-4'-3'1638,"-15"-6"0,-3 0 886,3 6-2337,-10-3 1,-1 3-99,6 10-86,-8 7 18,13 1 0,2 2-94,-3 4 2,6-5 0,1 1-296,8 9 168,5-10 84,5 6-787,21-11 294,1-9 328,7-3-173,1-17 453,-17 3 207,6-10 518,-15 13 115,-1 1-657,-7 7-169,-1 8-14,0 2-3,0 6-432,10 19-97,-1-8 42,17 6-926,2-19 360,1-14-2221,3-7 2109,-8-7 361,-8 1 0,0-1 811,0-4 0,0 0-48,0 0 1,-1-1 535,1-7 1,-1 1-227,0-5 25,-6 11 1,-1 1 363,0-7 1262,-9-6 97,3 12-1297,-7 2 2178,5 14-2596,0 6 871,6 2-1170,-7 4-27,-2 14 1,-2 4-125,-1 3 0,-1 2-91,-2 5 0,0 1 138,3 4 0,2-4-64,1 3-64,3-16 0,-1-1-309,1 0-2561,0-1 2054,0-11 200,0 1-675,-2-10 1523,-4-5 0,3 4 0,-2-4 0</inkml:trace>
  <inkml:trace contextRef="#ctx0" brushRef="#br0" timeOffset="142404">12090 9433 8189,'-7'-6'3276,"0"1"-2259,7 5-1096,0 0 34,30 9 1,-9-6-325,9 2 1,4-1 236,-1-7 1,0-3-1066,-5 3 1,-1 0 1196,4-5 0,-2 0-73,-3-3 21,-4-1-46,-5 0 70,-4 1 28,-5 0 599,-3-6-300,-4 7 119,-4-2 52,-2 9 2160,-4 2-2459,-1 5 82,-11 14-178,7 4 1,0 2-89,2-4 1,1-1-20,-1 8 0,2 0-283,5 5-74,3-6 36,4-4-254,5-11 108,7-14 99,2-5-29,3-7-64,-3-3 356,1-3 168,5-7 358,-3 3 546,-3 4-590,-7 9-21,-9 10-189,0 3-289,7 13 56,-1-6-76,7 10-251,0-11-466,12-2 499,-2-2-481,9-4 873,-9-5 0,-2-1 0,-2 2 0,12-8 0</inkml:trace>
  <inkml:trace contextRef="#ctx0" brushRef="#br0" timeOffset="142988">13066 9179 8788,'-3'-4'2859,"0"2"-696,3 2-2046,-39-6 197,11 15-1953,2-8 1,0 2 949,-3 16 798,11-3 374,1 14-620,8-11-51,2 10-352,27 2 116,-5-10 229,0-5 1,1 0-103,12 10 292,-3 2-49,-3-1 351,-10-4 2979,-10-10-2434,-8-2 11,-14 4-858,-3-7 1,-1 0-95,1-2 0,1-1-76,-1 0 0,2-1-2167,-6-5 377,20-4-228,-4-2 2263,10-7 0,1 8 0,1-3 0</inkml:trace>
  <inkml:trace contextRef="#ctx0" brushRef="#br0" timeOffset="143375">13165 9249 8710,'9'2'3276,"-2"0"-946,-7-2-1946,0 0-244,-55 43-193,36-22 23,0-4 0,-5 3 0,8-1-202,9 12-102,6-1-41,7-1-2150,6-7 2038,5-12-709,4-4-411,17-4 609,-8-10 0,3-4 792,1-2 0,0-1-149,0-3 1,-1-2 523,-3-3 1,-4 1-8,1-4-88,-11 11 1,-3-1 261,-1 0 1932,-5 0-1389,-4 8 261,-9 1 669,-1 11-1744,-6 4 24,-7 26-231,9-10 111,2-4 0,2 0 464,4 9-514,2-8 881,3 2-979,2-12-891,10-4-338,3-8 167,3-5 1241,8-21 0,-18 16 0,5-10 0</inkml:trace>
  <inkml:trace contextRef="#ctx0" brushRef="#br0" timeOffset="144204">13391 9023 12849,'26'17'-643,"1"1"0,1 1 0,-4 0 88,-6-2-891,4 7 1328,-15-6 101,3 3 1,0 0 19,-6 7 57,4-5 0,0 1-62,-2 13 139,0-9-8,2 6-20,0-14 459,4 1-406,3-7-156,0-3 275,8-9-281,-6-8-28,7-5-64,5-14 134,-11 4 0,0-1-81,-3 5 1,-1-1 38,1-4 0,-3 1 357,-4 0-320,-4 1-37,-1 1 134,-3 3 538,-11-2-255,2 9-137,-19 2-179,2 12 78,4 7 381,-3 5-479,11 5-81,2-4 0,0 2-63,2 1 0,2 1-400,0 0 0,2 0 371,0 17-107,9-15 93,2-3 95,4-3-79,3-5-92,9-4-81,7-9 12,1-6 196,-6-6 1,-1-2-2528,9-8 2386,-11 5 0,1 1-350,7-9-1041,-5 4 1,-1-1 1586,3-4-50,-7 7 0,-2 1 425,-6 5 370,-4 6 237,-3 2 485,-2 4-617,-10 14-806,2-1-44,-7 13-187,2 5 78,5-7-62,1 5 2007,5-13-2116,5 3 520,-1-10-358,5 1 54,-1-8-152,6-9 3362,-2 0-3390,6-9-37,-4 0 0,0 0 275,4-4-12,-3 3 0,-1 2-1759,2 0 1713,-3 4-696,0 2 760,-6 5 1263,-1 14-919,-5 11-344,1 6-190,0 12 53,2-17-225,9-2 1,3-2-109,3-4 197,0-4 0,1-2-503,2-6-772,11-4 680,-6-2 1498,5-3-630,-11 0 0,-10 3 0,-3 1 0</inkml:trace>
  <inkml:trace contextRef="#ctx0" brushRef="#br0" timeOffset="144371">14423 9263 3565,'-12'-7'2641,"1"2"73,11 5-2451,-34 34-137,22-17-156,-9 13 1,3 2-60,14-9 860,5 16-881,4-25 95,6 3-419,8-12-176,-2 0-1029,9-12 1,1-5 2348,-6-1-710,10-5 0,-2-1 0,-21 7 0,13-4 0</inkml:trace>
  <inkml:trace contextRef="#ctx0" brushRef="#br0" timeOffset="144754">14395 9023 5993,'3'3'2268,"-1"-1"585,-2-2-2391,-15 36-330,14-10-132,-7 3 0,-2 2-100,4 2 1,2-1-1030,4-6 0,-1-1 1070,-5 9 0,1-1-213,7-12 1,1 0-172,-3 3 0,-1 0-560,0 7-1085,-1 5 1580,-3-24 0,3-3 0,-3-8 1</inkml:trace>
  <inkml:trace contextRef="#ctx0" brushRef="#br0" timeOffset="144938">14155 9292 5937,'-4'-3'1056,"0"0"-158,4 3-898,38 11-337,-12-7 0,2 0-64,5 2 1,0 0-160,0-3 0,1-1-353,4-3 0,-1 0 293,-16 0 0,1 0 620,16-1 0,-4 0 0,-18 0 0,0-1 0</inkml:trace>
  <inkml:trace contextRef="#ctx0" brushRef="#br0" timeOffset="145106">14692 9277 10746,'-5'-5'2041,"1"0"-1501,4 5 253,0 0-4070,-31 53 2124,22-30 1067,-8 9 1,2 0-381,14-7-111,0-9-177,1 0-307,0-11-2011,2-6 3072,0-13 0,0 7 0,-1-7 0</inkml:trace>
  <inkml:trace contextRef="#ctx0" brushRef="#br0" timeOffset="145456">14607 9136 9385,'6'-2'2632,"-2"1"-2823,-4 1 110,45-4-1558,-20 7 1,1 0 408,6-3 1,-1 1 1223,-5 4 1,-4 2 1163,-10 1-1012,-5 0 2481,-20 29-2269,-4-8-358,4-7 0,0 1-105,1-6 0,1-1-21,3 1 0,-1 5-131,9 3 220,6-3 46,1 5-1,4-5-8,-1-6 0,-2 3-5,1 0 5,-1 2 148,-1 15 14,-5-14-39,-5 9-13,-8-21-110,-7-3-208,-4-2-239,-4-4-293,-1-2-2537,-10-10 2988,7-6 0,6 3 0,12 1 0</inkml:trace>
  <inkml:trace contextRef="#ctx0" brushRef="#br0" timeOffset="146124">17252 10777 11233,'36'-7'436,"1"0"0,0-1 1,-2 2-1,0-1 1,4-1-2,-6 0 1,2 0 0,2-1-1,0 0 1,-1 1-1092,-1 1 1,-1 0-1,1 1 1,0-1 0,1 0 418,-1 0 0,1 0 1,1-1-1,0 1 1,0 0-1,-1 0 307,-1 2 1,0 0-1,0 0 1,-2 1-1,-1 0 1,-2 0-211,5 0 1,-3 1 0,0 0 108,7-1 1,0 0-1,-5 2 517,-5 0 0,-13 2-1368,-38 1 655,3 2 1,-4 0-169,-4 1 1,-6 0 0,-4 1 0,0 0 0,3 0 412,0 1 0,2-1 1,-1 1-1,-1 0 188,-3 1 0,-1 0 0,-1 0 1,-1 0-1,0 1-188,5-2 0,-1 1 0,0 0 1,0 0-1,0-1 0,2 1-125,1-1 1,1 0 0,1 0 0,-1 0 0,-2 0 154,1 0 1,-2 0-1,-1 1 1,0-1-1,2 0 1,2 0 51,-1-1 0,1 1 0,1-1 0,-1 0-151,0 0 0,-1 1 0,0-1 0,1 1 1,3-2 50,0 1 0,3-1 0,0 1 360,-11 0 0,1 1 0,19-1-439,32-1 1,14-1 115,1-1 1,6 0-1,1-1-239,-6 0 1,2 1 0,1 0 0,4-1 209,-6-1 1,4 0 0,2-1 0,0 0 0,1 0 0,-2 0 0,-2 0-9,2 1 0,-1-1 0,-1-1 0,0 1 0,3 0-10,-4 0 0,1-1 0,0 0 0,2 1 0,0-1 0,1 1 0,1-1-84,-3 1 0,1 0 0,1 0 0,1 0 0,0 0 0,0 0 0,-1 1 0,-1-1 0,0 0-232,2 1 1,-1-1 0,-1 0 0,-1 1 0,1-1 0,1 1 0,0-1-78,1 1 1,0 0 0,2-1-1,0 1 1,0 0 0,-2 0-1,-2 0 1,-3 0-215,4 0 1,-2 1-1,-3-1 1,-1 1-1,-4-1 617,14 1 0,-7 1 0,-13-1 0,-4-1 0,5 1 0</inkml:trace>
  <inkml:trace contextRef="#ctx0" brushRef="#br0" timeOffset="146706">22201 10225 7240,'33'-2'1092,"0"0"0,-8-1 0,1 0-14,8-2 0,5-1 1,2-1-1899,-6 0 1,2-1 0,0 0 0,-1 1 836,-6 1 0,-1 0 1,2 0-1,3-1 169,-2 1 1,4-1 0,3 0 0,2 0 0,0-1 0,0 1 0,-1 0 0,-3 1-347,3 0 0,-2 0 0,0 0 0,-1 1 0,1-1 0,1 0 145,0 0 0,0 0 1,1 0-1,0 0 0,1-1 1,-2 2-1,0-1-227,-2 1 1,0 1 0,1-1 0,-1 1 0,-3 0 0,-1 0 0,-5 0 38,5 0 0,-4 1 1,0-1 56,13-1 1,2 0-1,-24 2-647,-39 2 1,-22 3-1,-3 1 691,12-1 1,-2 2 0,-2-1 0,-1 1 0,0 0 101,0-1 0,0 1 0,-2-1 0,0 0 0,-2 1 0,-1 0 113,6-1 1,-2 2-1,-1-1 1,-2 1 0,1 0-1,0 0 1,0-1 0,2 1-1,3-1 20,-6 0 1,4 0-1,0 0 1,1 0-1,-1 0 1,-2 0-64,6 0 0,-1 0 1,-1 0-1,-1-1 1,1 1-1,-1 0 0,0 0 1,0-1 216,-2 1 1,-2-1 0,0 0-1,0 1 1,1-1 0,0 0 0,2 0-1,2 0-160,-5 0 1,2 0 0,2 1 0,0-1 0,-2 0-204,1 0 1,-3 0-1,-1 0 1,2 0-1,4 0 1,7 0-259,-11 1 1,19 1 333,30-1 31,9 0 0,9-1 13,0-2 1,8 0 0,4 0 0,2 0 0,0 0 0,-4-1-8,-1 1 0,-3 0 0,1-1 0,0 1 0,4 0-37,-6-1 0,2 0 0,2 1 0,0-1 0,2 0 0,0 0 0,-2 1 0,0-1 0,-2 0-5,6 1 0,-2-1 1,-1 0-1,0 0 0,2 1 1,3-1-37,-9 1 0,2-1 0,2 1 0,1 0 0,0 0 0,0 0 0,0 0 1,0 0-1,-2 0 0,-1 0-72,2 0 1,-2 0 0,0 0-1,-1 0 1,0 1 0,1-1-1,0 0 1,1 0-158,-1 1 1,0-1 0,2 0 0,-1 1 0,2 0 0,-1-1 0,0 1 0,-1-1-1,-1 0 1,0 1 269,2-1 0,0 0 0,0 1 0,0-1 0,-2 0 0,-1 0 0,-3 0 0,-1 0 0,7 1 0,-4-1 0,-1 0 0,1 1 0,3-2 0,0 1 0,0 0 0,0 0 0</inkml:trace>
  <inkml:trace contextRef="#ctx0" brushRef="#br0" timeOffset="149856">18722 5105 9461,'21'-2'804,"0"0"0,14-1-2,-2 0 1,7-2 0,-1 1-1896,-12 2 1,-1 0 0,2 0 1087,1 0 1,1 0 0,2 0 0,2 0 61,0 0 1,3 1-1,2 0 1,0 0-1,-1 0 1,-3 0-261,4 0 1,-2 0 0,-1 0 0,4 0 213,-7 1 0,3-1 0,1 0 1,1 1-1,-1-1 0,-1 1 0,-4-1-105,8 1 1,-4 0-1,-1 0 1,1 0 84,1 0 0,1 0 0,-1 0 0,1 0-233,0 0 1,0 1-1,0-1 1,-1 1 231,1-1 1,-1 1 0,1-1 0,-1 1 90,-1 0 1,-1 0 0,0 0 0,4 0-305,-5 0 0,4 0 0,1 0 0,0 0 0,-2 1 0,-1-1-211,4 0 0,-3 1 1,0-1-1,1 1 193,-3-1 0,2 0 0,-1 1 1,-1-1-1,-6 0-888,11 1 1,-11 0 1460,-13-1-1217,-20 0 885,-16-1 0,-4 0 0,2 0 0,-17 0 0</inkml:trace>
  <inkml:trace contextRef="#ctx0" brushRef="#br0" timeOffset="150082">18765 5303 11994,'1'5'409,"21"-2"1,18-2 0,6-1 0,-6 0-108,-11 0 1,-2 0-1,5 0-712,-3 0 0,4-1 1,4 1-1,2 0 1,1 0-1,-1 0 0,-3 0 1,-3 0 101,8 0 0,-4 0 0,0 0 0,4 0 204,-7 0 0,1 0 0,3 0 0,1-1 0,1 1 0,0 0 1,1 0-1,-1 1 79,-4-1 0,0 1 1,1 0-1,1-1 0,-1 1 1,1 0-1,-1 0 1,0 0-1,0 0 0,-2 0-65,4 0 1,-1-1-1,-1 1 1,-1 0-1,1-1 1,0 1-1,1 0 1,1 0-100,-1 1 0,2-1 0,2 1 0,0 0 0,0 0 0,-1 0 0,0-1 0,-4 1 0,-2 0 0,-3 0-394,8 0 1,-5 1-1,-2-1 1,1 1 79,5-1 0,1 1 1,-2 0-1,-7 0 503,-3 1 0,-7-1 0,3 0 0,-18 0 0</inkml:trace>
  <inkml:trace contextRef="#ctx0" brushRef="#br0" timeOffset="150249">19740 5417 6688,'-38'2'655,"0"1"0,0-1 1,1 1-1,1 0 0,19 1 1260,30 4-1817,20 4-17,-10-7 0,8 0 1,5-1-1,2 1 0,-1-1 1,-4 0-902,7 1 1,-3-1 0,2 0 0,3 0 619,-9 0 0,2-1 0,2 1 0,1 0 0,0 0 0,0 0 0,-1-1 0,-2 0 11,1 0 1,-1 0 0,-1-1-1,-1 0 1,3 1 0,2-1 72,-4 1 1,3-1-1,1 1 1,1 0 0,1 0-1,-1-1 1,0 1 0,-1 0-1,-1 0-225,3 0 0,-2 0 0,0 0 0,-1 0 0,0 0 0,1 0 0,2 0 33,-5 0 1,2 0-1,0 0 1,0 0 0,1 0-1,-1 0 1,0 0 0,-1 0-1,-2 0 287,8 2 1,-1-1-1,-1 0 1,-1 1 0,-3-1-1,-3-1 1,6 2-1,-5-2 1,-1 1 0,1 0-1,0 0 1,0 0 0</inkml:trace>
  <inkml:trace contextRef="#ctx0" brushRef="#br0" timeOffset="150757">21508 5402 9964,'6'1'-28,"-1"-1"121,-5 0 251,56-11-1983,-37 8 1,2 0 1140,6-1 1,5-2-1,3 2 718,-3 1 0,3 2 0,1-1 0,1 1 1,0 0-418,1-1 0,0 1 1,1 0-1,0 0 0,1 0 197,-7 0 0,1 0 0,0 0 0,1 0 0,0 0 0,0 0 0,1 0-107,2 0 0,2 1 0,1-1 0,0 0 0,-2 1 0,-1-1 0,-3 0 47,6 1 1,-3-1 0,0 0-1,1 1-103,-2-1 0,2 0 0,0 1 0,0-1 0,-3 0-657,2 0 1,-1 0 0,-2 0 0,-4 0 498,6 0 1,-4-1 320,5-1 0,-12-1 0,-24 2 0,-13-2 0</inkml:trace>
  <inkml:trace contextRef="#ctx0" brushRef="#br0" timeOffset="150907">21804 5388 10541,'-1'-7'527,"-1"1"55,2 6 706,52 33-2927,-24-24 1,6-3 1465,-8 1 0,6 1 1,4 1-1,0-1 1,0 0-1,-3-2-107,0-2 1,-1-1 0,-1-2 0,1 1 0,3 0 271,-2 0 0,1 0 1,1 0-1,2 0 1,1 0-1,1 0 1,1 0-241,-6-1 1,1 0 0,2 0 0,0 0 0,2 0-1,-1-1 1,1 1 0,-1 0 0,0-1 0,-1 1 0,-1 0 224,3-1 0,-1 1 0,0-1 0,0 1 0,-1-1 0,0 1 0,0-1 0,0 0 0,0 1 0,2-1 0,1 1 0,1 0 0,-1 0 0,0-1 0,-1 1 0,-2 0 0,-1-1 0,-4 0 0,1 0 0,-1 1 0,0-1 1,1 0-1,-1 0 0</inkml:trace>
  <inkml:trace contextRef="#ctx0" brushRef="#br0" timeOffset="151945">12783 12233 13142,'5'8'1995,"-1"-2"-2105,-4-6 66,19 77-1595,-1-48 1,2 1 599,-5 4 0,1 4 0,3-5 868,1-10 0,2-2 0,0-3 48,8 2 0,0-3 123,3 1 0,2-1-27,-1-3 0,2 0 0,3-2-313,-4-3 0,3 0 1,0-2-1,-1 1 18,-7-1 0,0 0 0,0-1 0,0-1-371,7 0 0,3-1 0,-3-1 0,-5-2-384,-6-1 1,-3-2 1281,8-1 1,-4-1 0,-11 0-1,-3-2 1</inkml:trace>
  <inkml:trace contextRef="#ctx0" brushRef="#br0" timeOffset="152157">13674 12559 11448,'-3'-6'513,"0"2"-144,3 4-419,42 46 86,-30-24 19,12 7 0,-6 3 459,-24-7 0,-6-2-296,-5 7-1857,1-7 1,-2-1 1523,-8-3-283,-6-2-1380,13-2-121,-7-2-214,17-3 2113,-10-3 0,12-4 0,-3-1 0</inkml:trace>
  <inkml:trace contextRef="#ctx0" brushRef="#br0" timeOffset="152495">14296 12813 13423,'-2'-7'283,"-10"22"0,-2 9-239,6 1-193,0 0 0,-2 7 0,4-4 31,8-7 0,2-1-319,-2 4 0,2-1 266,7-1 0,-13-15 434,11-2-247,-12-3 797,14-7-679,-2-11-134,2-3 0,0-1 0,1-1-3277,6-9 3265,-6 9 1,2-2-165,8-8 1,2-1-829,-4 6 0,1-1 637,4-5 0,0 2-165,-8 10 0,-1 3-734,1 0 1266,2 4 0,-10 7 0,0 1 0</inkml:trace>
  <inkml:trace contextRef="#ctx0" brushRef="#br0" timeOffset="152807">14635 12926 8909,'2'8'3276,"0"-2"-2162,-2-6-942,0 0-313,43 12-1089,-8-26 1279,-5 14 0,1-3 57,-2-19 1,-5-7 45,-11 10 1,-2 1-114,5-2 0,-6 0-84,-16-3 37,-6 19-100,-11 8 0,-4 6 122,6 2 0,-1 4-55,-4 0 1,0 4 69,3 11 1,4 2-544,6 2 459,4-10 0,4 0-293,12-4 1,4-3-330,3 4 328,0-6 1,2-2-761,8-5 298,-2-6 1,1-1-103,14-4-726,-10-1 1,0-1 1433,10-8 1,-14 4 0,-9 2 0</inkml:trace>
  <inkml:trace contextRef="#ctx0" brushRef="#br0" timeOffset="153057">15258 12813 3560,'1'4'3276,"0"-1"-1638,-22 4 0,-9 1-479,5 5-985,-8-1 0,0 3 506,11 5 1,3 1-928,-5 11 198,10-13 0,2 0 228,7 4-555,10-13-270,15-1-105,13-17 745,0 2-30,-12-2 0,-2 0 333,-3 1-227,4 0 670,-6 8-566,-5 3-93,2 13-658,-5 8-56,-1 0-2644,13 6 3241,17-18 0,-13 0 0,7-11 0</inkml:trace>
  <inkml:trace contextRef="#ctx0" brushRef="#br0" timeOffset="153310">15611 12827 9757,'8'-1'3276,"-41"0"-131,6 9-3145,2-4 0,0 0-89,-1 12-460,10 9-22,9-2 285,3 6 17,9-8 0,10 2 216,-4-5-47,10 15 32,-15-12 1,-1 0 22,5 13 0,-10-8 1,-3-3 38,-5-2-123,-7 2-2372,-12-10 2501,7-20 0,-1 9 0,12-15 0</inkml:trace>
  <inkml:trace contextRef="#ctx0" brushRef="#br0" timeOffset="153974">15922 12955 12787,'-6'-1'1308,"1"0"-950,-20 25 1,-3 10-575,12-1 162,-3-11 0,-3 3 0,9-3-1070,20 12 744,2-22-388,18 2 596,-7-24 0,1-5-173,9-1 422,-6-7 0,-3-2 175,-7 0 769,-6-6 0,-3 0-833,-6 5-90,0 2 0,-3 3 386,-15 8-476,6 5-8,-6 0-394,7 5 363,7 1-445,-1 0-476,11 1 952,1 1 67,24-3-92,9 1-15,-20 0 1,2 1 7,3 3 0,-1 3 23,6 14-149,-12 4 0,-3 3 148,-4-7 0,-3 1-1629,0 5 1,-4 0 1644,-6-1 181,-1-6 141,-4-3-58,0-5 119,-1-2-942,5-6 220,0-4-372,12-12 3981,1-2-3272,2-4 1,3-3 104,7 3 1,2 1-175,-6-2 0,0 2 367,10 2 0,-2 4-1079,-7 6 1049,4 1 232,-8 16-325,-8 12-1684,-2-2 1,-2 1 1496,-4 16-110,-1 2 2,-1-16-2256,1 6-191,2-12 380,2 2 2183,6-15 0,-4-3 0,2-1 0</inkml:trace>
  <inkml:trace contextRef="#ctx0" brushRef="#br0" timeOffset="154109">16601 12997 9953,'10'2'3276,"-21"35"-2959,3-18-374,-3 3 0,0 3-2582,3 6 2639,4-11 0,1 1 0,3-15 0</inkml:trace>
  <inkml:trace contextRef="#ctx0" brushRef="#br0" timeOffset="154325">16502 12544 13145,'5'-1'1457,"-2"-1"-2053,-3 2-1584,42 43-1097,-24-19 3187,-3-2 0,4 5 0,-6-5 1,-4-3-1,-6 5 0</inkml:trace>
  <inkml:trace contextRef="#ctx0" brushRef="#br0" timeOffset="155008">16672 13110 4083,'1'3'3276,"0"0"0,-1-3-1837,-18 31-846,13-23-1128,-8 5 671,19-27-208,2-7 1,1-1-111,5-5 14,4-2 0,2-1 134,-4 11 1,1 2 101,3-5 1,0 2 16,0 6 1,1 5 104,8 2-190,-2 5 40,-4 15-43,-20 12-6,4 4-2,-11 5-78,10 1-37,-5-10-532,1-4 0,2 0-555,2-1 1449,1 0-827,15-15 591,-5-11 42,9-6 267,-4-4 1,1-2 29,7-5-1827,-6 4 1,0-1 2089,-1-1-3,-3 0-567,-5 1 413,-3 3-2,-5 1 736,-4 2-210,-14 5-964,-12 3 32,-6 7 2937,-4 4-2896,8 4-78,2 4 503,-2 10-789,8 12 216,3-5-50,13-7 0,4-2 38,3 1 80,1 6-124,15 5-45,-15-4 0,0 0-474,3-4 0,0 0 573,-3 8 1,-3 0-30,-6 5 96,-3 0 5,-4-2 297,-7-12 0,-4 0-24,3-9 0,-2-2-273,-3 4 0,-1-3-161,0-9 0,1-5 82,-2-4 74,-3-4-365,14-2 3,10-24 375,8 13 63,7-4 1,4 0 225,12 1-100,-8 8 1,3 1-35,0 4 0,3 0 1,-1 2-1172,10-2 1,2 1 970,-8 2 1,1-1 0,-1 2-236,6 1 1,-3 3-215,-8 1 0,-2 1-438,0 0 0,-1 0-1871,17 1 2468,-17 2 0,-2 0 1,1-1-1,-1 3 0</inkml:trace>
  <inkml:trace contextRef="#ctx0" brushRef="#br0" timeOffset="155108">17379 13464 10645,'-1'-7'1643,"1"1"-2413,0 6 442,0 0 1,0 0 0</inkml:trace>
  <inkml:trace contextRef="#ctx0" brushRef="#br0" timeOffset="155375">14225 13548 10007,'28'1'243,"0"0"1,0 0 0,1-1-1,1 1 1,4 0-344,0 0 1,4 0 0,3 0 0,1 0 0,2 0 0,-2 0 110,-5 0 1,0 0 0,1-1-1,0 1 1,0-1 0,1 1 0,1 0-36,-4-1 0,1 1 0,0-1 0,1 1 0,0 0 0,1-1 0,-1 1 1,-1-1-1,0 1 24,2 0 0,0-1 0,-1 1 0,1-1 0,-1 1 0,-1-1 0,0 1 0,-1 0-20,5 0 0,-2 0 0,0 0 0,-1 0 0,0 0 0,1 1 20,-4-1 0,0 0 0,0 0 0,0 1 0,0-1 0,0 1 0,0 0-46,1-1 1,0 1-1,0 0 1,0 0-1,0 0 1,0 0-1,0 0 33,-1 0 1,1 0 0,-1 0-1,0 1 1,1-1 0,1 0 0,1 1-104,-3-1 1,2 1 0,0-1 0,0 1 0,2 0 0,-1-1 0,1 1 0,0-1 0,-1 1-213,-1-1 0,0 0 0,0 1 1,1-1-1,0 0 0,-1 0 1,1 0-1,-2 0 0,0 0 1,-1 0-83,3 0 0,-1 1 1,0-1-1,-1 0 1,-1 0-1,0 0 0,0 0 1,0 0 192,3 0 0,2 0 1,0 0-1,-1-1 1,-4 0-1,-4 0 1,-6 0-1,0 0 1,-6-1-1,11 0 1</inkml:trace>
  <inkml:trace contextRef="#ctx0" brushRef="#br0" timeOffset="197154">20122 11710 6061,'5'0'-61,"0"1"64,-5-1 215,42 0 182,-16-4-249,5 1 1,0-1 1136,-5-5-213,-1-1-893,-16 6-37,-1-1-61,-6 5 3064,-1-1-2308,-1-1-274,0 0 321,-10-11-621,-4 0-196,-5-4-109,-11 1 36,9 7 3,-9 1 4,6 5 1,-1 3-91,2 5 1,0 1-94,-5-1 1,-1 5 148,7 4 0,0 5 0,3 1-1270,-2 3 0,2 2 1261,1-1 0,-1 1 0,2 4-80,1 4 1,1 4 0,1 2 0,1-2 23,3-5 1,1 0-1,1 0 1,-1 1-21,1-2 0,-2 1 0,2 0 0,0 0 1,1 0-346,3 2 1,1 1 0,1-2-1,1-3-337,-1 6 1,2-2-208,1-1 1,0 1-1,1-4 1004,-1-5 0,0-3 0,3 17 0,-3-25 0</inkml:trace>
  <inkml:trace contextRef="#ctx0" brushRef="#br0" timeOffset="197624">19599 12276 11138,'-4'3'873,"1"0"-610,3-3-599,107-11 186,-83 8 1,1 1-392,7-2 1,7 1-1,1-1 1,-4 1 45,-5 0 0,-3 1 1,0-1-300,10 0 1,0 0 659,-9 1 1,0-1-1,1 0-17,2-2 0,1-1 0,-3 0 149,3-2 1,-1-1 1,7 0 0,-4-1 179,-5-4 605,-21 8 574,-6 2 221,-7 2-419,-32 5-871,10 3-413,3 0 1,1 2 187,-7 8 75,10-2 0,1 2-30,-14 6-210,7 0 0,2 0-358,3 3 171,-1 4 71,17-14-108,7-5 823,3 0-1179,4-2-128,5-3-147,5-5 0,1-3 827,7-5-59,-5 1 1,0-3 243,1-9 25,-1-1-2419,-3 0 2722,-5 3 347,-3 4 559,-11 3-1161,2 6-56,-8 4 1523,5 7-1414,0 19-230,0-2 3241,0 14-3715,7-14 0,0-1-198,0 5 314,2-8 0,1-2-490,0-9-106,3-4 1002,11-9 0,-13 3 0,7-5 0</inkml:trace>
  <inkml:trace contextRef="#ctx0" brushRef="#br0" timeOffset="197871">20801 12163 13485,'-28'12'245,"0"1"0,0 0 1,0 0-1,-4 1 1,1-1-1,5 2-371,1 4 0,6 0-400,-4 12 254,25-15 4,-2 5 77,3-6 187,4 5 0,0 1 77,1 4-29,-4 4 1,-2-1-2382,-2-4 2564,-1 7-721,-7-5-84,9-12-2699,-11 2 2531,8-23 0,1 5 0,1-7 0</inkml:trace>
  <inkml:trace contextRef="#ctx0" brushRef="#br0" timeOffset="198057">20971 12049 10046,'5'1'2914,"0"0"-1938,-5-1-296,-11 31-385,3 4 1,-3 4-314,0-8 0,-3 1 0,3 1-1075,3 0 1,2 2 0,-2-3 788,-4-5 1,-1-3 0,4-1 111,8 1 1,0-2-88,-7-1 1,-1-2 468,0 15-3467,2 5 3019,-6-18 0,13 0 0,-4-18 0</inkml:trace>
  <inkml:trace contextRef="#ctx0" brushRef="#br0" timeOffset="198205">20758 12445 5091,'4'4'3276,"-2"-1"-601,-2-3-2728,45-24-9,-16 12-145,-1 1 1,5-3-1,-3 2 18,-4 4 0,0 2 125,9-4 0,1 1-1517,3 0 1,-1 1 1338,0-1 1,-2 1-1,-7 2 1,-1 0 0,10-2-1</inkml:trace>
  <inkml:trace contextRef="#ctx0" brushRef="#br0" timeOffset="198424">21918 11767 12283,'4'0'3276,"0"1"-1089,-4-1-2136,-68 73-1690,47-46 1,0 3 1211,3-7 1,-3 4 0,-2 3 0,0 0 0,1 0 0,3-4 327,-4 8 0,4-2 0,-1 3-35,1-4 0,-1 3 1,-1 1-1,1 0 0,1 0-356,3-5 1,0 0 0,1 0-1,0 0 1,1-2 10,-2 3 0,0-1 1,1 0-1,1-1 9,0 0 1,-1 0-1,2 0 1,2-4 469,0 7 0,3-5 0,-1-1 0,1 7 0</inkml:trace>
  <inkml:trace contextRef="#ctx0" brushRef="#br0" timeOffset="199338">22427 11993 10113,'5'0'3276,"-2"0"-2559,-3 0-714,-29 47-876,17-28 0,0 4 898,-2 4 0,-3 6 0,-2 3 0,1 0 1,2-2-546,2-2 0,1-1 0,1 0 1,-1 2 481,0-2 1,0 1-1,-1 1 1,2-1-1,0-3-569,0 7 0,1-2 1,2-3 529,0-1 0,2-2 26,0-3 1,1-1-26,0-3 0,1-2-249,-5 18 30,5-19-32,0-3 1506,6-20-1142,3-3-37,2-8-191,4-6 1,0-2 190,2-8 9,-1 6 1,-1-2 612,0-4 0,0 1-622,-4 10 0,0 0-2,4-13 1,0 0-686,-5 13 0,0 0 729,2-9 0,1-4 0,0 2 3,-2 7 0,0 0 69,1-6 1,0-4 0,-2 7-844,-2 5 1001,-1 0-76,-2 12-199,0 6 1443,0 0-2165,2 4 2141,0 0-1418,4 0 1338,14-3-1356,-2 2 12,4-1 8,-8 3 30,-8 1 217,-1 1 341,-2 9-280,-2 28-244,-3-3-563,-1-9 1,-1 4 0,-2 1 480,-1 1 0,-2 1 1,-1 3 4,3-8 1,-1 3 0,0 2 0,0 1 0,-1-1 0,1-1-539,0 4 0,-1 0 0,1 0 0,0 0 0,0 0 568,0 0 0,-1 1 1,1 0-1,1-1 1,0-3-499,1 0 1,1-1 0,1-3 0,0-1 449,0 12 0,1-3-146,1 0 1,0-1 93,1-3 0,1 1-125,0 4 0,0 4 0,1-5 31,1-7 1,0-1-176,-1 2 0,0 3 1,3-8-260,6-5 404,-8-11 14,15-2 586,-3-28-236,8-11-98,-12 11 0,-1-2 730,-3-1 1,-1 0-717,1-14 25,-2-3-98,-1 19 0,-1-2-41,0-6 0,1-5 0,-1 0 1,1 3 1,-1 0 0,1 0 256,0-7 1,0-1 0,0 1-279,0 6 0,0 2 1,0 1 15,1-5 0,-1 2 45,1-2 0,0 1 71,0 0 1,0 0 124,0 2 0,-1-2 212,-1 3 0,0-3 1,-1 3-286,1 3 0,-1 0-60,0-10 0,0 3 10,-1 9-1933,2-4 1771,2 8-129,5 1 0,2 1 223,11-6 946,6-5-946,-1 11 43,-4 7-6,2 0-42,3 2 630,1 0-958,-2 5 1,0 0-235,8 0 260,-9 1 1,-1 1-603,-1 2 212,-4-1-237,-2-1-12,-5 0 1044,-3-5 0,-6 5 0,-1-3 0</inkml:trace>
  <inkml:trace contextRef="#ctx0" brushRef="#br0" timeOffset="199821">22795 12106 7789,'-6'-5'3276,"1"1"-1459,5 4-1355,-33 76-543,28-50 0,1 2-367,-7 4 1,-2 3 0,4-2 185,9 1 0,3-3 24,2 0-42,4 4-456,9-19 663,-5-9 66,10-8-418,-6-10-26,-4-4 0,0-2 376,12-13-11,-10 9 1,1-2-51,3 3 1,2-2 0,-2 1-455,2-2 1,-1 0 590,8-6 1,-3 2 510,-1 2 216,-17 18-137,-3 3 526,-8 18-568,-4 7 0,-1 3-394,3-5 0,-1 2-182,-5 17 1,2-1-1749,3-1 1724,4-14 1,1-1-375,6 13 44,2-17-2207,6 3 2115,0-18 174,3-3-385,4-5 458,3-4 1426,5-7-1711,3-4 0,2-3 475,-5 3 0,0 1 209,-5 3 1,0 0-1,-1 1 92,3-4 0,-5 3 3011,-2 3 0,-10 15-2568,-19 26-481,-5 7-1090,1-4 1,0 0 728,8 8-390,-2-15 0,2 1-1115,10 7 1,2-2-1639,-3-3 3247,2-2 1,1-5 0,-1-17 0,1-2 0</inkml:trace>
  <inkml:trace contextRef="#ctx0" brushRef="#br0" timeOffset="199988">23417 11950 13630,'-4'-7'1977,"0"2"-1969,4 5-3285,0 0 2621,44 14 1,-33-11-1,11 4 1,0 0 0</inkml:trace>
  <inkml:trace contextRef="#ctx0" brushRef="#br0" timeOffset="200208">23784 12247 15109,'-24'16'370,"0"0"0,0 0 1,-2 7-1,3 0-464,6-8 0,4-1-29,6 13-406,3-1 288,4-6-143,5 4-635,11-4-199,10-6 929,-5-6 1,1-3-104,17-1-1247,-17-6 1,0-2-418,12-7 1188,1-8 390,-14 1 0,1-6 1,-1 2-11,0-2 1,-2-1 487,0-2 0,-1-1 0,-3 3 0,0-4 0,-11 9 0</inkml:trace>
  <inkml:trace contextRef="#ctx0" brushRef="#br0" timeOffset="200360">24209 11894 8072,'4'2'3276,"-1"0"0,-3-2-358,-53 76-2972,42-56 1,0 1-767,-3 3 1,-3 4 0,0 0 0,4-3 223,3 1 0,3-2 520,0 2 0,2-1-351,0 0 0,1-1 109,1-1 0,1 0 60,0-3 1,1 1-1382,3 6 1,2-2-1206,7 1 2738,5-10 0,2-4 1,-4-10-1,11-4 1</inkml:trace>
  <inkml:trace contextRef="#ctx0" brushRef="#br0" timeOffset="200556">24435 12219 8217,'7'-9'3276,"-1"2"-1425,-43 7-1126,10 8 1,-6 4-1,0 0-1818,-4 0 1,0 1 0,-1 0 950,8 0 1,0 0 0,1 1 0,1 1 182,-2 4 0,2 2 0,6-1 100,6-3 0,3 1-229,-1 3 0,5 1-706,11-1 1,7-1 576,6 0 0,4 0 93,0-1 1,3-1-203,5-2 1,2-4-459,5-3 0,2-4-855,0-1 1,2-2 1560,-10-3 1,0-1-1,-2 1 1,0 0-1,-3-1 1,4-6-1</inkml:trace>
  <inkml:trace contextRef="#ctx0" brushRef="#br0" timeOffset="201022">22526 12219 8830,'7'-4'3276,"-1"0"-2940,-26-12 0,-10-4-1706,12 4 1559,-11-7 1,-5 1 330,11 10 1,1 4-179,-13-2-226,7 4 0,-1 4 80,-8 11-104,3 6 1,-1 4-71,7-3 1,-1 3 26,5-3 0,-3 3 0,0 1 0,0 1-588,2 0 0,1 1 1,0 0-1,1 0 559,-4 2 1,2 0 0,0 0-21,-1 2 0,2 0 0,5-2-124,8 0 1,5-2 299,3 10-327,14 6-310,12-22 0,8-5-463,-1-4 0,3-3 0,0-1-169,1 0 1,1 0 0,3-3 1001,-7-2 1,4-3 0,0 0 0,-2-1-1,-5 1 1,5-1 0,-3 0 0,-3-1-1,-1 0 1,1 0 0</inkml:trace>
  <inkml:trace contextRef="#ctx0" brushRef="#br0" timeOffset="201708">25552 11936 10793,'-15'-26'1638,"-1"-1"0,-3 1-112,4 8 1,0 6-1628,0 21 240,1 10 0,-1 9 0,1-1-300,-1 2 0,0 1 161,2-5 0,-1 2 0,0 2 0,2 1-820,2 4 1,0 3 0,3-1 0,-1-3 629,2-3 0,0-2 0,1 2 50,-1 2 1,1 3 0,0 0-1,2-4-291,2-2 0,2-2 0,0-2-638,1-3 1,0 0 656,0 6 0,2-10-1640,6-30 649,-2-11 892,-2 2 0,1-4 164,-2-6 0,0-5 0,-1 1 15,0 3 1,0 1 0,-1-1 526,1-6 0,1-2 0,-1 1 547,0 8 0,-1-1 0,1 1 0,-1 4 811,1 0 1,1 0-1327,3-4 1,2-4 0,0 8-1308,7 1 1010,-3 8 0,2 4 70,7 8-14,15 9 148,-9 8 24,-10-2 1,-2 4 2889,3 18-2617,-15-1 0,-3 6-204,1-8 0,-1 1 0,-2 0-565,-3 1 0,-2-1 0,-1 2 577,-3 8 0,-2 1 0,-2-4-741,-4-4 1,-3-2 501,4-5 0,-2 0 0,-1 0-664,-7 1 1,-3-2-1,2 1 557,2-1 1,2-1 0,0 0 0,-1-3 0,1 0-1,2-2 1,3 1 0,0 1 0</inkml:trace>
  <inkml:trace contextRef="#ctx0" brushRef="#br0" timeOffset="202156">25481 12884 11448,'8'7'3276,"-2"-2"-2331,-6-5-201,0 0-4021,23-60 2680,-8 28 1,3-3 0,0 0 533,-5 7 1,0 0 0,1-1 0,2-3-325,1 0 1,3-3-1,1-2 1,1 1 0,-1 2-1,-3 4 376,2-3 1,-2 3 0,1-1-53,-2 4 1,2-3-1,0-1 1,0 2-1,-3 4 336,6-11 0,-2 5 29,-7 10 1,-2 2-303,9-12-134,-16 25-34,-13 26 218,-1 5-50,0-3 0,-1 4-93,2-2 1,-1 2 0,1 0 51,1 2 0,0-1 0,1 1-14,0 0 1,0-1 0,1 1 710,1 14 1,3-6-693,4-9 36,3 2 565,23-48-694,-3-1 13,-2-1 0,0-2-334,-3 3 1,-1-1 337,1-2 0,2-1-252,1-1 1,1-2 0,0 1 239,-5 6 0,0 0 0,1 0 226,3-4 0,4-2 0,-1 1 1,-1 3 257,-1 2 1,-1 3-1,0 0-128,6-8 1,0 3 1345,-5 8 0,-4 9 334,-10 18-1058,3 6-308,-9 20-481,-8-8 1,-3 6-1,1-2-339,1 1 0,-1 0 231,1-7 0,-2 3 1,1 0-1,0-3-40,1 6 1,1-2-65,1 0 0,0-1-92,1-2 0,1 0-109,1-3 1,0-1-112,0-2 0,3-1-1180,4 9 1,1-1 982,4 4 1,-4-14-1,0-3 1,-3-10 0</inkml:trace>
  <inkml:trace contextRef="#ctx0" brushRef="#br0" timeOffset="202656">19061 13294 9293,'-4'-4'-625,"20"5"1,11 4 880,-5-2 0,5 1-176,-1 0 0,7 0 0,2 0 0,0 1 0,-2-2-111,0 0 0,-3 0 1,3 0-1,4-1 74,-6 0 1,4 0 0,2-1-1,3 1 1,1 0 0,1-1-1,1 0 1,-1 1 0,-1-1 0,-2 0-62,-2 0 0,0 0 0,-1-1 0,0 1 1,0-1-1,0 0 0,0 1 0,1-1 1,0 0-1,1 1 18,-2-1 0,1 1 0,1-1 0,0 1 0,1-1 0,-1 1 0,1-1 0,0 0 0,-1 1 0,0-1 0,0 0 0,-1 0-42,1 1 1,-1-1 0,1 0 0,-1 0 0,1-1-1,-2 1 1,1 0 0,-1 0 0,0 0 0,-1 0-1,0 0 23,5-1 0,-1 1 0,-1 0 0,-1 0 1,1 0-1,1-1 0,1 1 0,2-1-57,-7 1 1,0 0 0,3-1 0,0 1-1,0-1 1,1 1 0,1-1 0,-1 1 0,1-1-1,-1 1 1,-1-1 0,-1 0 0,0 1 25,3-1 1,-1 1 0,-1-1-1,-1 0 1,0 1 0,0-1 0,1 1-1,2-1 1,1 0 0,2 0 12,-10 1 0,2-1 1,1 1-1,0-1 1,2 0-1,0 1 0,1-1 1,0 0-1,1 0 1,0 1-1,0-1 0,0 0 1,-1 1-1,1-1 1,-1 0-1,-1 1 1,0-1-1,-2 1 46,4-1 1,-1 1 0,-1-1-1,0 1 1,0-1 0,0 1 0,0-1-1,-1 1 1,1 0 0,-1-1 0,0 1-1,0 0 1,1-1 0,-1 1 0,1 0 5,2-1 0,0 1 1,0-1-1,1 1 1,-1-1-1,0 1 0,0-1 1,0 1-1,0-1 1,0 1-1,0-1 0,-1 1 1,1 0-1,-1 0 11,1 0 1,0 0 0,0 0 0,0 0-1,-1 0 1,1 0 0,-1 0 0,0 1-1,0-1 1,0 0 0,0 1 0,-1 0-1,1-1 22,1 1 0,0 1 0,0-1 0,1 0 0,-1 1 0,0-1 0,-1 1 1,0-1-1,0 1 0,-1 0 0,-1 0 0,0 0-11,2 0 0,-1-1 1,-1 1-1,-1 0 1,0 1-1,1-1 0,0 0 1,3 1-1,2 0-32,-7 0 0,2 0 1,2 1-1,2-1 1,0 1-1,2 0 1,-1 0-1,1 0 1,-1 0-1,0 1 1,0-1-1,-2 0 0,-2 0 1,-1 0-1,-2 0-26,9 1 1,-3-1 0,-1 1 0,-2 0 0,-1 0-1,1 0 1,0 0 0,2 0-27,-5-1 1,2 1 0,1 0 0,0 0 0,0 0 0,-1 0-1,0 0 1,-2-1 0,-3 1 0,-1-1-68,7 1 0,-3 0 1,-2 0-1,-3-1 1,-3-1-259,11 2 0,-7-2-1267,-2-3-352,-27-5 1991,-32-6 0,-11 2 0,8-1 0,2 2 0,1 0 0</inkml:trace>
  <inkml:trace contextRef="#ctx0" brushRef="#br0" timeOffset="203330">27419 12601 13176,'-8'-35'252,"1"0"0,4 14 1,0-1-188,-3-9 0,-1-6 1,4 4-1627,7 2 0,2 1 1561,-3-4 0,1-1 0,3 11 0,2-1 0,1-2 7,1-3 1,2-4 0,0-2 0,2 0 0,-1 1-547,0 2 0,1 2 0,0-1 0,0 0 0,1-2 471,-1 3 1,0-2 0,0 0 0,1-1 0,-1 1 0,2 0-183,0 0 0,1-1 0,0 1 0,0 0 0,-1 2 0,-1 2 198,0-1 1,-2 4 0,0 0 0,0-2-4,4-5 1,0-3 0,0 2-1,-3 2 87,-2 5 1,-2 1 0,-1-1 187,1-10 1,-2-3 0,-1 4-150,-1 8 1,-1 0 195,-1 0 0,-2-2 0,-1 7 55,-3 11 405,0 2-1058,-5 10 254,-10 14 0,-2 6 77,2-6 0,-1 2 249,-8 10 0,-5 4 0,2-3-251,1-1 1,-1-1-17,6-5 1,-2 1-1,0 0 1,1-2-62,0-2 1,2-1 0,0-1 361,-12 9 1,2-1-1037,10-9 0,5-4 859,5-11 0,10-1 0,7-8 0</inkml:trace>
  <inkml:trace contextRef="#ctx0" brushRef="#br0" timeOffset="203477">27956 10876 13650,'6'0'305,"-2"0"289,-4 0-272,18 31-227,-4-7-282,1 1 0,2 4 128,5 0 0,4 1-523,-6-9 1,2 0-1,0 0 378,-1 1 1,1-2 0,3 1 203,3-3 0,5 0 0,-1-1 0,-6-3 0,-6-2 0,0-2 0,15 4 0,0 0 0</inkml:trace>
  <inkml:trace contextRef="#ctx0" brushRef="#br0" timeOffset="204706">28861 9801 7296,'7'4'3046,"-1"-1"-2438,-6-3-317,-125 26-1930,91-22 1,-2-2 1414,5 2 1,-7 0 0,-2 0 0,-1 0 0,2-1 0,5-2-89,-4-2 0,4-3 1,-1-1 453,1 1 0,-2 0 0,-1-2 0,-1-2 43,7-1 1,-2-1 0,1-2 0,-1-1 0,1-1 0,2 0-297,0-1 0,2-1 1,0 0-1,0-1 0,-1-1 78,0 2 0,-2 0 0,0 0 0,0-1 0,2-2 0,3-1-65,1-5 0,1-2 1,3-2-1,2 1 1,2 1 22,1-5 0,3 2 1,2-3-133,0 1 1,2-2 0,1-1 0,5 1 25,3-3 0,5 2 0,9-5 106,-2 15 1,4-2 0,4-3-1,3-1 1,1-1 0,2 0 0,-1 1-1,0 1 1,-1 2 0,-3 2 117,4-3 1,-3 4 0,0 0 0,1 2 0,1-2 0,3-2-31,-2 1 0,3-1 1,1-3-1,2 0 1,0-1-1,1 1 1,0 2-1,-2 1 1,-1 4-1,-1 4 16,5-1 0,-1 4 0,-1 3 1,0 2-1,0-1 16,1 1 0,0 0 1,0 1-1,0 1 1,0 1-1,-1 0 0,1 2 1,-1 1-1,1 0 0,0 0-82,6 0 1,-1 1 0,2 1 0,3 4 106,-10 2 0,3 2 0,2 2 0,0 0 0,1 2 0,-1 0 0,-1 0 0,-4-1-63,6 2 0,-3-1 1,-1 1-1,1 1 0,1 2 11,-4-2 0,2 1 0,1 1 1,1 0-1,-1 2 0,-1 0 1,-2 2-1,-3 1 37,2 5 1,-3 3 0,-2 1-1,-1 1 1,-2 0 0,0-1-56,-1-1 0,-2 1 0,0-1 0,-1 1 0,-1 2 81,1 0 0,1 1 1,-1 2-1,-1 0 1,-3 2-1,-4 1-105,-4 1 1,-4 2 0,-2 2 0,-3 0 0,-2 0-1,-1-1 1,-2-2-19,-2 0 0,-3-1 0,-2-2 0,-1 0 0,-1 1 0,0 0 102,2 1 0,-1 2 1,1 0-1,-2 0 1,0-2-1,-3-2 1,-2-3 51,-2-4 1,-3-2-1,-1-2 1,-2-2-1,-1-2 1,0-2 149,-4-1 0,-1-2 0,-2-3 1,0 0-1,1-2 0,1 1-60,1-1 0,2 0 1,0-1-1,-2-1 0,-3-1-175,2-2 1,-2 1 0,-3-1 0,-2-1-1,-1 0 1,1-1 0,0-1 0,2 0 0,3-1-169,0-1 0,1-2 1,2 0-1,1 0 1,-1-2-1,0 1 1,-2 0 99,1 1 0,-2-1 0,0 1 0,0-1 0,-1 0 0,2 0 0,1-2 0,2 0 2,-9-3 1,2-2-1,1-1 1,3 0-1,2-1-46,2 0 0,2-1 1,1 0-1,1-1 12,1 0 0,0-1 1,1 0-1,0-2-22,-5-5 0,1-1 0,2-2 182,3 1 1,2-1-1,3-3-206,7-2 1,1-2 0,5-3 0,4 0-140,7 3 1,4-1 0,4-1 0,1 0 0,0 1 125,0-2 1,0 1-1,1-1 1,3 1-1,2 1 50,2 3 0,1-1 1,3 2-1,2 0 1,1 1-1,2 1 69,-4 5 1,2 2-1,2 0 1,1 0-1,-1 1 1,1 1-1,0 1 1,-2 0 49,3-2 0,-2 2 0,0 0 0,1 1 0,2 1 0,5 0-24,-8 5 1,2 0-1,2 0 1,2 0-1,2 0 1,0 1 0,0 0-1,1 1 1,-1 1-1,-1 1 1,-1 2-1,-2 0-96,7 2 0,-2 2 1,0 2-1,-2 0 1,1 2-1,0 0 1,0 0-1,2 0 88,-4-2 0,0 0 1,1 0-1,0-1 0,0 1 1,0 1-1,1 1 0,-1 1 1,0 3-1,-1 2 4,0 2 1,1 4 0,1 1-1,-1 2 1,0 1 0,0 1 0,-2 1-1,0-1 1,-2 0 0,-2 0 0,-3-2-10,6 4 0,-4 0 1,-2-1-1,-1 1 1,0 1-1,2 2 33,-2-3 1,2 2 0,1 1 0,0 1 0,0 0 0,-1 2 0,-3-1 0,-2 1 0,-5 1 6,1 7 1,-5 1 0,-3 0-1,-2 2 1,-3 0 0,-2 0 72,-2-5 0,-3 2 0,-1-1 0,-2 1 0,-1 0 0,-1 0 0,1-1-67,0 1 0,0 0 0,0 0 0,-1 0 0,-2-1 0,-1 0 0,-2-2 4,-3 1 0,-1-1 0,-3 0 0,0-1 0,-1-2 0,-1 0 0,0-3 39,-4 2 1,-1-2-1,-1-2 1,-1-1 0,-1 0 6,0-1 0,-2 1 0,0-2 1,0-1-1,-2 0 23,0-1 0,-1-1 1,0-1-1,-1 0 1,0-2-8,-1 0 0,0-1 0,0-1 0,-2 0 0,-3-2 31,8-3 1,-2 0 0,-1 0 0,-1-1 0,-1-1 0,0 0 0,-2-1 0,-1-1-134,5-1 1,-2-1 0,-1-1 0,-1 0 0,-1 0 0,0-1 0,0 0 0,0 0 0,1-1 0,1 1 0,0 0-22,-2 0 0,1 0 1,0 1-1,1-1 1,0 0-1,0 0 1,-1-1-1,-1-1 1,-1-2-35,2 1 0,-1-2 0,-2 0 0,0-1 0,-1 0 0,-1-1 0,2 0 0,0-1 0,2 0 0,1 0 0,3 0 0,2 0 2,-5-2 0,3-1 0,3 0 0,1-1 0,-1-1 0,-1 0 64,-1 0 0,-1-1 0,-1 1 1,0-2-1,1-1 0,1-2 1,3-3-72,0-3 1,1-3 0,1-2 0,2-2 0,1 0 0,1 1-1,3 2-14,0 0 1,3 1-1,1 0 1,1-1-1,0-3 50,0 1 0,-1-3 0,0-2 0,2 0 0,1 0 0,3 1 0,5 2-2,5-7 1,6 3 0,3 0 0,1-1 15,0 5 0,0 0 0,3 0 0,0 0 0,1 0 8,3-1 1,2-1 0,1 0 0,1 1 0,1 0 33,-2 4 1,0 0-1,2 1 1,0-1 0,1 1-1,1 1 16,0-1 1,0 1 0,0 0 0,2 0 0,2 1 0,4 0-39,-3 5 0,2 0 1,3-1-1,2 1 1,0 0-1,2 1 1,0 0-1,-1 2 1,1 0-1,-2 2-59,0 1 0,1 2 0,-1 1 0,0 0 1,1 2-1,0-1 0,0 1 0,1 0 0,0-1 27,1 0 1,0-1-1,1-1 1,0 1 0,1 0-1,0 0 1,0 2-1,0 1 1,-1 2 0,1 2-2,-2 3 1,2 1 0,0 2 0,0 2 0,0 0 0,0 2 0,-2-1 0,-1 2 0,-1-1 0,-2 0 12,6 1 0,-3 1 0,-2 1 0,-1 0 0,1 1 0,2 0 30,1 1 0,1 0 0,0 1 0,1 1 0,-1 0 0,-1 2 0,-2 1-20,1 4 0,-1 1 0,-2 1 1,0 2-1,-3 0 0,-1 2 19,-4-1 0,-1 1 0,-2 1 0,-1 1 0,0 0 0,-1 0-3,4 5 1,1 0 0,-2 1 0,-3 0 0,-5 0 41,-5-2 0,-3 1 0,-3-1 1,-4 1-1,-4-2-156,-8 1 0,-5 0 0,-4-2 0,-2 0 0,1-2-80,-3 2 1,1-3 0,-3 0 0,-2 1-63,4-5 0,-1 1 0,-1-1 0,-2 1 0,-2-2 0,-2 0-135,4-6 1,-3 0 0,-2 0 0,-1-2 0,0 1 0,0-1 0,0-1 0,3 0 0,1-1 222,-7 4 0,3-2 0,1 0 1,0-1-1,-3 1 0,4-1 0,-2 0 1,-3 1-1,2-1 0,1-1 0,5-2 1,4-2-1,-1-1 0,0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85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640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329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102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2021. 5. 10.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.tiff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10.png"/><Relationship Id="rId4" Type="http://schemas.openxmlformats.org/officeDocument/2006/relationships/image" Target="../media/image3.png"/><Relationship Id="rId9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tiff"/><Relationship Id="rId7" Type="http://schemas.openxmlformats.org/officeDocument/2006/relationships/customXml" Target="../ink/ink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XFYEzztuH9NomM2A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1.xml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customXml" Target="../ink/ink2.xml"/><Relationship Id="rId4" Type="http://schemas.openxmlformats.org/officeDocument/2006/relationships/image" Target="../media/image2.tif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customXml" Target="../ink/ink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Bv8dkGXtSceDHK47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160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 of paired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t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-test: Speed skating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66" y="1026523"/>
            <a:ext cx="3518806" cy="13167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528" y="913310"/>
            <a:ext cx="3455733" cy="56094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rcRect b="76836"/>
          <a:stretch/>
        </p:blipFill>
        <p:spPr>
          <a:xfrm>
            <a:off x="8028217" y="936475"/>
            <a:ext cx="3375180" cy="11097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rcRect t="35344"/>
          <a:stretch/>
        </p:blipFill>
        <p:spPr>
          <a:xfrm>
            <a:off x="8028217" y="2219441"/>
            <a:ext cx="3375180" cy="30975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78" y="2591576"/>
            <a:ext cx="3163467" cy="35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9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28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 of confidence intervals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68" y="930823"/>
            <a:ext cx="3329197" cy="18010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9468" y="2838737"/>
            <a:ext cx="3229092" cy="710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Ages of husbands and wives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from 170 couples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933" y="895731"/>
            <a:ext cx="3476861" cy="546075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794" y="879841"/>
            <a:ext cx="3312987" cy="35021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2651" y="4533312"/>
            <a:ext cx="3332737" cy="18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77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latin typeface="Seravek" charset="0"/>
                <a:ea typeface="Seravek" charset="0"/>
                <a:cs typeface="Seravek" charset="0"/>
              </a:rPr>
              <a:t>Hands-on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1809" y="1034672"/>
            <a:ext cx="1791425" cy="3798584"/>
            <a:chOff x="681809" y="1034672"/>
            <a:chExt cx="1791425" cy="37985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809" y="1355999"/>
              <a:ext cx="1319979" cy="3477257"/>
            </a:xfrm>
            <a:prstGeom prst="rect">
              <a:avLst/>
            </a:prstGeom>
          </p:spPr>
        </p:pic>
        <p:sp>
          <p:nvSpPr>
            <p:cNvPr id="10" name="텍스트 상자 9"/>
            <p:cNvSpPr txBox="1"/>
            <p:nvPr/>
          </p:nvSpPr>
          <p:spPr>
            <a:xfrm>
              <a:off x="708452" y="1034672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x</a:t>
              </a:r>
              <a:r>
                <a:rPr kumimoji="1" lang="en-US" altLang="ko-KR" baseline="-25000" dirty="0">
                  <a:latin typeface="Seravek Light" charset="0"/>
                  <a:ea typeface="Seravek Light" charset="0"/>
                  <a:cs typeface="Seravek Light" charset="0"/>
                </a:rPr>
                <a:t>1</a:t>
              </a:r>
              <a:endParaRPr kumimoji="1" lang="ko-KR" altLang="en-US" baseline="-250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1168513" y="1034672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x</a:t>
              </a:r>
              <a:r>
                <a:rPr kumimoji="1" lang="en-US" altLang="ko-KR" baseline="-25000" dirty="0">
                  <a:latin typeface="Seravek Light" charset="0"/>
                  <a:ea typeface="Seravek Light" charset="0"/>
                  <a:cs typeface="Seravek Light" charset="0"/>
                </a:rPr>
                <a:t>2</a:t>
              </a:r>
              <a:endParaRPr kumimoji="1" lang="ko-KR" altLang="en-US" baseline="-250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8471" y="1034672"/>
              <a:ext cx="874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x</a:t>
              </a:r>
              <a:r>
                <a:rPr kumimoji="1" lang="en-US" altLang="ko-KR" baseline="-25000" dirty="0">
                  <a:latin typeface="Seravek Light" charset="0"/>
                  <a:ea typeface="Seravek Light" charset="0"/>
                  <a:cs typeface="Seravek Light" charset="0"/>
                </a:rPr>
                <a:t>1 </a:t>
              </a:r>
              <a:r>
                <a:rPr kumimoji="1" lang="mr-IN" altLang="ko-KR" dirty="0">
                  <a:latin typeface="Seravek Light" charset="0"/>
                  <a:ea typeface="Seravek Light" charset="0"/>
                  <a:cs typeface="Seravek Light" charset="0"/>
                </a:rPr>
                <a:t>–</a:t>
              </a:r>
              <a:r>
                <a:rPr kumimoji="1" lang="en-US" altLang="ko-KR" dirty="0">
                  <a:latin typeface="Seravek Light" charset="0"/>
                  <a:ea typeface="Seravek Light" charset="0"/>
                  <a:cs typeface="Seravek Light" charset="0"/>
                </a:rPr>
                <a:t> x</a:t>
              </a:r>
              <a:r>
                <a:rPr kumimoji="1" lang="en-US" altLang="ko-KR" baseline="-25000" dirty="0">
                  <a:latin typeface="Seravek Light" charset="0"/>
                  <a:ea typeface="Seravek Light" charset="0"/>
                  <a:cs typeface="Seravek Light" charset="0"/>
                </a:rPr>
                <a:t>2</a:t>
              </a:r>
              <a:endParaRPr kumimoji="1" lang="ko-KR" altLang="en-US" baseline="-250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80" y="1034672"/>
            <a:ext cx="3699913" cy="2946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텍스트 상자 22"/>
              <p:cNvSpPr txBox="1"/>
              <p:nvPr/>
            </p:nvSpPr>
            <p:spPr>
              <a:xfrm>
                <a:off x="4127813" y="4523556"/>
                <a:ext cx="1296444" cy="1288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𝑛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=20</m:t>
                      </m:r>
                    </m:oMath>
                  </m:oMathPara>
                </a14:m>
                <a:endParaRPr kumimoji="1" lang="en-US" altLang="ko-KR" b="0" dirty="0"/>
              </a:p>
              <a:p>
                <a:pPr algn="ctr"/>
                <a:r>
                  <a:rPr kumimoji="1" lang="en-US" altLang="ko-KR" sz="1400" dirty="0"/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ra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=4.47)</m:t>
                    </m:r>
                  </m:oMath>
                </a14:m>
                <a:endParaRPr kumimoji="1" lang="en-US" altLang="ko-KR" sz="1400" b="0" dirty="0"/>
              </a:p>
              <a:p>
                <a:pPr algn="ctr"/>
                <a:endParaRPr kumimoji="1" lang="en-US" altLang="ko-K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𝑑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r>
                        <a:rPr kumimoji="1" lang="hr-HR" altLang="ko-KR" i="1">
                          <a:latin typeface="Cambria Math" charset="0"/>
                        </a:rPr>
                        <m:t>4.5538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텍스트 상자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813" y="4523556"/>
                <a:ext cx="1296444" cy="1288238"/>
              </a:xfrm>
              <a:prstGeom prst="rect">
                <a:avLst/>
              </a:prstGeom>
              <a:blipFill>
                <a:blip r:embed="rId8"/>
                <a:stretch>
                  <a:fillRect r="-2913" b="-1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텍스트 상자 23"/>
              <p:cNvSpPr txBox="1"/>
              <p:nvPr/>
            </p:nvSpPr>
            <p:spPr>
              <a:xfrm>
                <a:off x="7079355" y="1247679"/>
                <a:ext cx="1248803" cy="1420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charset="0"/>
                            </a:rPr>
                            <m:t>19</m:t>
                          </m:r>
                        </m:sub>
                      </m:sSub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en-US" altLang="ko-KR" dirty="0"/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kumimoji="1" lang="en-US" altLang="ko-KR" dirty="0"/>
                  <a:t>&gt;   ) =</a:t>
                </a:r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24" name="텍스트 상자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355" y="1247679"/>
                <a:ext cx="1248803" cy="1420645"/>
              </a:xfrm>
              <a:prstGeom prst="rect">
                <a:avLst/>
              </a:prstGeom>
              <a:blipFill rotWithShape="0">
                <a:blip r:embed="rId9"/>
                <a:stretch>
                  <a:fillRect l="-6341" r="-1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텍스트 상자 25"/>
              <p:cNvSpPr txBox="1"/>
              <p:nvPr/>
            </p:nvSpPr>
            <p:spPr>
              <a:xfrm>
                <a:off x="7079355" y="3102911"/>
                <a:ext cx="1538947" cy="1420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19</m:t>
                          </m:r>
                        </m:sub>
                        <m:sup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kumimoji="1" lang="en-US" altLang="ko-K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ko-KR" i="1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en-US" altLang="ko-KR" dirty="0"/>
              </a:p>
              <a:p>
                <a:endParaRPr kumimoji="1"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19</m:t>
                          </m:r>
                        </m:sub>
                        <m:sup>
                          <m:r>
                            <a:rPr kumimoji="1" lang="en-US" altLang="ko-KR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kumimoji="1" lang="en-US" altLang="ko-KR" i="1">
                          <a:latin typeface="Cambria Math" charset="0"/>
                        </a:rPr>
                        <m:t>=</m:t>
                      </m:r>
                      <m:r>
                        <a:rPr kumimoji="1" lang="en-US" altLang="ko-KR">
                          <a:latin typeface="Cambria Math" charset="0"/>
                        </a:rPr>
                        <m:t>2.093</m:t>
                      </m:r>
                    </m:oMath>
                  </m:oMathPara>
                </a14:m>
                <a:endParaRPr kumimoji="1" lang="en-US" altLang="ko-KR" dirty="0"/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26" name="텍스트 상자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355" y="3102911"/>
                <a:ext cx="1538947" cy="1420645"/>
              </a:xfrm>
              <a:prstGeom prst="rect">
                <a:avLst/>
              </a:prstGeom>
              <a:blipFill rotWithShape="0">
                <a:blip r:embed="rId10"/>
                <a:stretch>
                  <a:fillRect t="-7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6410" y="1187784"/>
            <a:ext cx="2652525" cy="361137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1880" y="1011364"/>
            <a:ext cx="1281355" cy="7367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7AB906-AF0B-8F46-844E-04C3193B5C2F}"/>
              </a:ext>
            </a:extLst>
          </p:cNvPr>
          <p:cNvSpPr txBox="1"/>
          <p:nvPr/>
        </p:nvSpPr>
        <p:spPr>
          <a:xfrm>
            <a:off x="10271982" y="1074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3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4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Effect size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800690" y="1013977"/>
                <a:ext cx="10372407" cy="1985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Speed skating example again.. Though the test failed to reject the null hypothesis, is it really okay?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If we calculate the 95% confidence interval of the difference, it’s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−0.70</m:t>
                    </m:r>
                    <m:r>
                      <a:rPr lang="mr-IN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&lt;1.70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seconds.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Examining the confidence interval is a good way to get a sense for the size of the effect.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Is 1.7 seconds okay?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What if the gap between Gold and Silver medals is smaller than this? 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0" y="1013977"/>
                <a:ext cx="10372407" cy="1985159"/>
              </a:xfrm>
              <a:prstGeom prst="rect">
                <a:avLst/>
              </a:prstGeom>
              <a:blipFill rotWithShape="0">
                <a:blip r:embed="rId6"/>
                <a:stretch>
                  <a:fillRect l="-353" b="-15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CFD2A95-BC94-1646-AFAE-9448CDE3ABF4}"/>
                  </a:ext>
                </a:extLst>
              </p14:cNvPr>
              <p14:cNvContentPartPr/>
              <p14:nvPr/>
            </p14:nvContentPartPr>
            <p14:xfrm>
              <a:off x="4014360" y="744120"/>
              <a:ext cx="6911640" cy="4185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CFD2A95-BC94-1646-AFAE-9448CDE3AB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5000" y="734760"/>
                <a:ext cx="6930360" cy="42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24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22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Non-parametric test: Sign test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800690" y="1013977"/>
            <a:ext cx="1037240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Distribution-free methods again!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For the pairs with negative differences, record 0’s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For the pairs with positive differences, record 1’s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Ignore the pairs with difference = 0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Then, test the associated proportion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0.5 using a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-test</a:t>
            </a:r>
          </a:p>
        </p:txBody>
      </p:sp>
    </p:spTree>
    <p:extLst>
      <p:ext uri="{BB962C8B-B14F-4D97-AF65-F5344CB8AC3E}">
        <p14:creationId xmlns:p14="http://schemas.microsoft.com/office/powerpoint/2010/main" val="8471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50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20-2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A31199-0D9F-8740-9C66-7544EE360950}"/>
              </a:ext>
            </a:extLst>
          </p:cNvPr>
          <p:cNvSpPr/>
          <p:nvPr/>
        </p:nvSpPr>
        <p:spPr>
          <a:xfrm>
            <a:off x="3956407" y="2941523"/>
            <a:ext cx="4279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https://forms.gle/XFYEzztuH9NomM2A6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61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928453" y="879451"/>
                <a:ext cx="10943650" cy="347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25: Paired Samples and Blocks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Paired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-test: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use pairwise differences, and then one-sample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-test on the pairwise differences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: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 (usually,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0),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𝑑𝑓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−1</m:t>
                    </m:r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b="1" dirty="0">
                    <a:latin typeface="Seravek Light" charset="0"/>
                    <a:ea typeface="Seravek Light" charset="0"/>
                    <a:cs typeface="Seravek Light" charset="0"/>
                  </a:rPr>
                  <a:t>Confidence interval: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mr-IN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</m:e>
                    </m:d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Nonparametric sign test: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Record 0 for the pairs with negative differences, record 1 for the pairs with positive differences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and ignore the pairs with difference = 0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Then, test the associated proportion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0.5 using a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-test</a:t>
                </a:r>
                <a:endParaRPr lang="en-US" altLang="ko-KR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10943650" cy="3479542"/>
              </a:xfrm>
              <a:prstGeom prst="rect">
                <a:avLst/>
              </a:prstGeom>
              <a:blipFill rotWithShape="0">
                <a:blip r:embed="rId6"/>
                <a:stretch>
                  <a:fillRect l="-445" b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13596" y="2120740"/>
            <a:ext cx="33648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Paired </a:t>
            </a:r>
            <a:r>
              <a:rPr lang="en-US" altLang="ko-KR" sz="4800" i="1" dirty="0">
                <a:latin typeface="Seravek Light" charset="0"/>
                <a:ea typeface="Seravek Light" charset="0"/>
                <a:cs typeface="Seravek Light" charset="0"/>
              </a:rPr>
              <a:t>t</a:t>
            </a:r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-test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928453" y="879451"/>
                <a:ext cx="10943650" cy="466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24: Comparing Groups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</m:e>
                    </m:d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+</m:t>
                    </m:r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sz="1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𝑋</m:t>
                        </m:r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𝑌</m:t>
                        </m:r>
                      </m:e>
                    </m:d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𝑆𝐷</m:t>
                            </m:r>
                          </m:e>
                          <m:sup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𝑆𝐷</m:t>
                            </m:r>
                          </m:e>
                          <m:sup>
                            <m:r>
                              <a:rPr kumimoji="1"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rad>
                    <m:r>
                      <a:rPr kumimoji="1" lang="en-US" altLang="ko-KR" sz="160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r>
                          <a:rPr lang="en-US" altLang="ko-KR" sz="1600" i="1" dirty="0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r>
                              <a:rPr lang="en-US" altLang="ko-KR" sz="16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𝑌</m:t>
                            </m:r>
                          </m:e>
                        </m:d>
                      </m:e>
                    </m:rad>
                  </m:oMath>
                </a14:m>
                <a:endParaRPr lang="en-US" altLang="ko-KR" sz="1600" i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the difference between two proportions:</a:t>
                </a:r>
                <a:r>
                  <a:rPr lang="en-US" altLang="ko-KR" sz="1600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i="1" dirty="0">
                  <a:solidFill>
                    <a:schemeClr val="tx1"/>
                  </a:solidFill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ko-KR" sz="1600" dirty="0">
                  <a:solidFill>
                    <a:schemeClr val="tx1"/>
                  </a:solidFill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Z-test for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the difference between two proportions: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𝑧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−0</m:t>
                        </m:r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𝑆𝐸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pooled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ko-KR" sz="1600" dirty="0">
                  <a:solidFill>
                    <a:schemeClr val="tx1"/>
                  </a:solidFill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Confidence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interval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for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difference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between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two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b="0" i="0" dirty="0" smtClean="0">
                        <a:solidFill>
                          <a:schemeClr val="tx1"/>
                        </a:solidFill>
                        <a:latin typeface="Seravek Light" charset="0"/>
                        <a:ea typeface="Seravek Light" charset="0"/>
                        <a:cs typeface="Seravek Light" charset="0"/>
                      </a:rPr>
                      <m:t>means</m:t>
                    </m:r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: 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𝑀𝐸</m:t>
                    </m:r>
                    <m:r>
                      <a:rPr lang="en-US" altLang="ko-KR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US" altLang="ko-KR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𝑀𝐸</m:t>
                    </m:r>
                    <m:r>
                      <a:rPr lang="en-US" altLang="ko-KR" sz="16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771525" lvl="2" indent="-314325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+</m:t>
                        </m:r>
                        <m:f>
                          <m:fPr>
                            <m:ctrlPr>
                              <a:rPr lang="mr-IN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Two-sample t-test,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𝑆𝐸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600" i="1" dirty="0">
                  <a:solidFill>
                    <a:schemeClr val="tx1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53" y="879451"/>
                <a:ext cx="10943650" cy="4664610"/>
              </a:xfrm>
              <a:prstGeom prst="rect">
                <a:avLst/>
              </a:prstGeom>
              <a:blipFill rotWithShape="0">
                <a:blip r:embed="rId7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22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9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Final survey results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28453" y="879451"/>
            <a:ext cx="10943650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No video editing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Online (report)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Week 14-15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소수의견</a:t>
            </a: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:</a:t>
            </a:r>
            <a:r>
              <a:rPr lang="ko-KR" altLang="en-US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단답형</a:t>
            </a:r>
            <a:r>
              <a:rPr lang="en-US" altLang="ko-KR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,</a:t>
            </a:r>
            <a:r>
              <a:rPr lang="ko-KR" altLang="en-US" sz="1600" dirty="0">
                <a:latin typeface="DXKPMStd Bold" panose="02020600000000000000" pitchFamily="18" charset="-127"/>
                <a:ea typeface="DXKPMStd Bold" panose="02020600000000000000" pitchFamily="18" charset="-127"/>
                <a:cs typeface="Seravek Light" charset="0"/>
              </a:rPr>
              <a:t> 문제풀이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0A7A31-AD82-7642-A613-A74D4576C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683" y="370814"/>
            <a:ext cx="8072420" cy="9581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47DFFC-C692-9946-8B4E-BC55FD46F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513" y="1370358"/>
            <a:ext cx="8121181" cy="1179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1C86A7-BEE7-1A4D-9344-79DDC634D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453" y="4936718"/>
            <a:ext cx="7876500" cy="9481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12CD20-336D-434E-A679-9E549BC36A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390" y="2575263"/>
            <a:ext cx="8058223" cy="16138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891B13-ECC5-1E4E-BCB1-A551B682CD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7544" y="4189153"/>
            <a:ext cx="7876500" cy="7013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FA0660-0C41-DB47-A15D-FB03E4E0F4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7819" y="5857975"/>
            <a:ext cx="8284181" cy="9838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732CF0E-AF7B-AC41-9CFC-EB7BCB67E06F}"/>
                  </a:ext>
                </a:extLst>
              </p14:cNvPr>
              <p14:cNvContentPartPr/>
              <p14:nvPr/>
            </p14:nvContentPartPr>
            <p14:xfrm>
              <a:off x="232200" y="318240"/>
              <a:ext cx="11679480" cy="6467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732CF0E-AF7B-AC41-9CFC-EB7BCB67E06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2840" y="308880"/>
                <a:ext cx="11698200" cy="64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250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Paired 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48" y="968477"/>
            <a:ext cx="3712485" cy="2594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텍스트 상자 11"/>
          <p:cNvSpPr txBox="1"/>
          <p:nvPr/>
        </p:nvSpPr>
        <p:spPr>
          <a:xfrm>
            <a:off x="4897497" y="741061"/>
            <a:ext cx="6522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example from the textbook: Speed-skating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Inner lane vs. outer lane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Question: Is there a difference between two lanes?  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26" y="2231897"/>
            <a:ext cx="6430565" cy="428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4067" y="3900357"/>
            <a:ext cx="2177135" cy="25979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2D0D27F-C358-4F4E-8B9F-3C9B8DEF5664}"/>
                  </a:ext>
                </a:extLst>
              </p14:cNvPr>
              <p14:cNvContentPartPr/>
              <p14:nvPr/>
            </p14:nvContentPartPr>
            <p14:xfrm>
              <a:off x="3258360" y="3539520"/>
              <a:ext cx="1241280" cy="16362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2D0D27F-C358-4F4E-8B9F-3C9B8DEF56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9000" y="3530160"/>
                <a:ext cx="1260000" cy="16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0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Paired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t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-test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800690" y="1013977"/>
            <a:ext cx="103724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Two-sample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-test?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NO.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races are run in pairs, so the columns are not independent.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Instead, we should focus on the difference between each pair.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not a problem, paired data provides an opportunity!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need to take advantage of the paired data structure.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“Paired”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t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-test: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Use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pairwise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differences!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Ignore original two columns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One-sample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-test on the pairwise differences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613" y="1281024"/>
            <a:ext cx="3923984" cy="44587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BB101C1-5980-C449-98C7-61DE60C89AF3}"/>
                  </a:ext>
                </a:extLst>
              </p14:cNvPr>
              <p14:cNvContentPartPr/>
              <p14:nvPr/>
            </p14:nvContentPartPr>
            <p14:xfrm>
              <a:off x="9523440" y="504000"/>
              <a:ext cx="2631960" cy="54799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BB101C1-5980-C449-98C7-61DE60C89A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14080" y="494640"/>
                <a:ext cx="2650680" cy="54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0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35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800690" y="1013977"/>
            <a:ext cx="103724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Paired data assumption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You should not use methods for paired data on independent data.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Or methods for independent data (e.g., two-sample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t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-test) should not be used on paired data.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Independence assumption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differences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for pairs should be independent of each other.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Conditions</a:t>
            </a:r>
          </a:p>
          <a:p>
            <a:pPr marL="1228725" lvl="3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Randomization condition</a:t>
            </a:r>
          </a:p>
          <a:p>
            <a:pPr marL="1228725" lvl="3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10% condition</a:t>
            </a:r>
          </a:p>
          <a:p>
            <a:pPr marL="1228725" lvl="3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population assumption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population of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differences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should follows a Normal model.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Each group doesn’t need to follow a Normal model.</a:t>
            </a:r>
          </a:p>
        </p:txBody>
      </p:sp>
    </p:spTree>
    <p:extLst>
      <p:ext uri="{BB962C8B-B14F-4D97-AF65-F5344CB8AC3E}">
        <p14:creationId xmlns:p14="http://schemas.microsoft.com/office/powerpoint/2010/main" val="16627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0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Steps of paired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t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-test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800690" y="1013977"/>
                <a:ext cx="10372407" cy="1977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: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sub>
                    </m:sSub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b="0" dirty="0">
                    <a:latin typeface="Seravek Light" charset="0"/>
                    <a:ea typeface="Seravek Light" charset="0"/>
                    <a:cs typeface="Seravek Light" charset="0"/>
                  </a:rPr>
                  <a:t>  (usually,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b="0" dirty="0">
                    <a:latin typeface="Seravek Light" charset="0"/>
                    <a:ea typeface="Seravek Light" charset="0"/>
                    <a:cs typeface="Seravek Light" charset="0"/>
                  </a:rPr>
                  <a:t> = 0)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</m:sSub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mr-IN" altLang="ko-KR" sz="1600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mr-IN" altLang="ko-KR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16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𝑑𝑓</m:t>
                    </m:r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−1</m:t>
                    </m:r>
                  </m:oMath>
                </a14:m>
                <a:endParaRPr lang="en-US" altLang="ko-KR" sz="16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mr-IN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60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90" y="1013977"/>
                <a:ext cx="10372407" cy="1977593"/>
              </a:xfrm>
              <a:prstGeom prst="rect">
                <a:avLst/>
              </a:prstGeom>
              <a:blipFill rotWithShape="0">
                <a:blip r:embed="rId6"/>
                <a:stretch>
                  <a:fillRect l="-235" t="-10769" b="-4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16491" y="3259719"/>
            <a:ext cx="6092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intervals for matched pairs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800689" y="3898289"/>
                <a:ext cx="10372407" cy="100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mr-IN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mr-IN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sz="1600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mr-IN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</m:t>
                        </m:r>
                      </m:e>
                    </m:acc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60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89" y="3898289"/>
                <a:ext cx="10372407" cy="1002519"/>
              </a:xfrm>
              <a:prstGeom prst="rect">
                <a:avLst/>
              </a:prstGeom>
              <a:blipFill rotWithShape="0">
                <a:blip r:embed="rId7"/>
                <a:stretch>
                  <a:fillRect l="-235" t="-20606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2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3"/>
      <p:bldP spid="1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4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20-1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20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5E910B-3BB6-274A-AAF2-906381A391F8}"/>
              </a:ext>
            </a:extLst>
          </p:cNvPr>
          <p:cNvSpPr/>
          <p:nvPr/>
        </p:nvSpPr>
        <p:spPr>
          <a:xfrm>
            <a:off x="4039571" y="2941523"/>
            <a:ext cx="41128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https://forms.gle/Bv8dkGXtSceDHK478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7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5788</TotalTime>
  <Words>891</Words>
  <Application>Microsoft Macintosh PowerPoint</Application>
  <PresentationFormat>와이드스크린</PresentationFormat>
  <Paragraphs>140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DXKPMStd Bold</vt:lpstr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993</cp:revision>
  <dcterms:created xsi:type="dcterms:W3CDTF">2017-08-24T21:55:02Z</dcterms:created>
  <dcterms:modified xsi:type="dcterms:W3CDTF">2021-05-10T05:13:35Z</dcterms:modified>
</cp:coreProperties>
</file>